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587A229F-3AC4-4BAE-8DF1-4ABA0D425E77}"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1"/>
          </p:nvPr>
        </p:nvSpPr>
        <p:spPr/>
        <p:txBody>
          <a:bodyPr/>
          <a:p>
            <a:fld id="{8948CAF4-BAE1-4E6B-AFE8-486A1C51CD7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1"/>
          </p:nvPr>
        </p:nvSpPr>
        <p:spPr/>
        <p:txBody>
          <a:bodyPr/>
          <a:p>
            <a:fld id="{107BCDEB-8764-46B2-AFC9-77C91A308B7A}"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1"/>
          </p:nvPr>
        </p:nvSpPr>
        <p:spPr/>
        <p:txBody>
          <a:bodyPr/>
          <a:p>
            <a:fld id="{E6C3098F-8913-4519-9515-832F5286C98F}"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BC2014A3-2D7D-4325-8BEB-75F84BC1464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2"/>
          </p:nvPr>
        </p:nvSpPr>
        <p:spPr/>
        <p:txBody>
          <a:bodyPr/>
          <a:p>
            <a:fld id="{538EBF65-60AD-4D44-A577-95DBE8977859}"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2"/>
          </p:nvPr>
        </p:nvSpPr>
        <p:spPr/>
        <p:txBody>
          <a:bodyPr/>
          <a:p>
            <a:fld id="{66FB7F90-C8F5-4317-A779-4808281D5E3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2"/>
          </p:nvPr>
        </p:nvSpPr>
        <p:spPr/>
        <p:txBody>
          <a:bodyPr/>
          <a:p>
            <a:fld id="{24614F77-2497-4892-B920-B39A0A4BB33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2"/>
          </p:nvPr>
        </p:nvSpPr>
        <p:spPr/>
        <p:txBody>
          <a:bodyPr/>
          <a:p>
            <a:fld id="{7ACCB018-3A1B-45F1-B8B5-BABA788C1501}"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2"/>
          </p:nvPr>
        </p:nvSpPr>
        <p:spPr/>
        <p:txBody>
          <a:bodyPr/>
          <a:p>
            <a:fld id="{AF749F14-38B2-4026-9632-8326EA879E15}"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33430954-36DB-44C1-A70C-1A71737989D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1"/>
          </p:nvPr>
        </p:nvSpPr>
        <p:spPr/>
        <p:txBody>
          <a:bodyPr/>
          <a:p>
            <a:fld id="{695068D3-B959-4B37-9E68-5ABF386F2514}"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2EE27E27-850C-4A9D-89E2-A7992DE9F68D}"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2"/>
          </p:nvPr>
        </p:nvSpPr>
        <p:spPr/>
        <p:txBody>
          <a:bodyPr/>
          <a:p>
            <a:fld id="{34ED534B-232C-4D89-9123-0CD117562502}"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2"/>
          </p:nvPr>
        </p:nvSpPr>
        <p:spPr/>
        <p:txBody>
          <a:bodyPr/>
          <a:p>
            <a:fld id="{48F79A22-2D86-4F8A-904A-CE28DA4F0A3E}"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2"/>
          </p:nvPr>
        </p:nvSpPr>
        <p:spPr/>
        <p:txBody>
          <a:bodyPr/>
          <a:p>
            <a:fld id="{17B0FC2D-9539-472D-8226-27273C6C7CF0}"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2"/>
          </p:nvPr>
        </p:nvSpPr>
        <p:spPr/>
        <p:txBody>
          <a:bodyPr/>
          <a:p>
            <a:fld id="{2792D771-D79D-4E2C-99EB-4ECE014F5B7C}"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2DE98362-04AD-4E66-A31A-ECC6C8ED0AC1}"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3"/>
          </p:nvPr>
        </p:nvSpPr>
        <p:spPr/>
        <p:txBody>
          <a:bodyPr/>
          <a:p>
            <a:fld id="{004D29A7-B00B-4400-9792-FC0E9D6DE4F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3"/>
          </p:nvPr>
        </p:nvSpPr>
        <p:spPr/>
        <p:txBody>
          <a:bodyPr/>
          <a:p>
            <a:fld id="{E98416FC-7562-4AE6-82E1-88CFBF214822}"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3"/>
          </p:nvPr>
        </p:nvSpPr>
        <p:spPr/>
        <p:txBody>
          <a:bodyPr/>
          <a:p>
            <a:fld id="{B0916E16-7FE4-4B7D-BCF6-7EA0EAC2E5A5}"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3"/>
          </p:nvPr>
        </p:nvSpPr>
        <p:spPr/>
        <p:txBody>
          <a:bodyPr/>
          <a:p>
            <a:fld id="{C9276B26-A51A-4081-ACD1-D3D688123463}"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1"/>
          </p:nvPr>
        </p:nvSpPr>
        <p:spPr/>
        <p:txBody>
          <a:bodyPr/>
          <a:p>
            <a:fld id="{2BA5DD2E-490F-4C9E-A4DE-B1D478F1C536}"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3"/>
          </p:nvPr>
        </p:nvSpPr>
        <p:spPr/>
        <p:txBody>
          <a:bodyPr/>
          <a:p>
            <a:fld id="{D71A8889-AA90-445B-8F00-55905685ABA5}"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3"/>
          </p:nvPr>
        </p:nvSpPr>
        <p:spPr/>
        <p:txBody>
          <a:bodyPr/>
          <a:p>
            <a:fld id="{020F80A5-C66A-4598-A8E0-F686EF4E9CF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3"/>
          </p:nvPr>
        </p:nvSpPr>
        <p:spPr/>
        <p:txBody>
          <a:bodyPr/>
          <a:p>
            <a:fld id="{445D3219-BBB9-420B-8041-DFDF7BB493A3}"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3"/>
          </p:nvPr>
        </p:nvSpPr>
        <p:spPr/>
        <p:txBody>
          <a:bodyPr/>
          <a:p>
            <a:fld id="{2EED7D7C-61DD-4720-9028-DAFC88F44C2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0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3"/>
          </p:nvPr>
        </p:nvSpPr>
        <p:spPr/>
        <p:txBody>
          <a:bodyPr/>
          <a:p>
            <a:fld id="{3639B20F-E272-4060-B329-EAB90A888685}"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3"/>
          </p:nvPr>
        </p:nvSpPr>
        <p:spPr/>
        <p:txBody>
          <a:bodyPr/>
          <a:p>
            <a:fld id="{8C356D81-A807-4B32-AE3F-FEF238C9FD4A}"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3"/>
          </p:nvPr>
        </p:nvSpPr>
        <p:spPr/>
        <p:txBody>
          <a:bodyPr/>
          <a:p>
            <a:fld id="{E17AE8D1-5A89-4A47-8FDE-DAFFA160CE68}"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31D1253E-A352-41F1-9156-272970F26291}"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2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4"/>
          </p:nvPr>
        </p:nvSpPr>
        <p:spPr/>
        <p:txBody>
          <a:bodyPr/>
          <a:p>
            <a:fld id="{FBFFEAD6-635F-4272-8764-23F0CCFA1380}"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2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sldNum" idx="4"/>
          </p:nvPr>
        </p:nvSpPr>
        <p:spPr/>
        <p:txBody>
          <a:bodyPr/>
          <a:p>
            <a:fld id="{AADA9FCB-D1EE-40FC-977C-0C9D55305866}"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1"/>
          </p:nvPr>
        </p:nvSpPr>
        <p:spPr/>
        <p:txBody>
          <a:bodyPr/>
          <a:p>
            <a:fld id="{26FCF912-F5B0-4317-84EB-1B5423F0EB81}"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3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4"/>
          </p:nvPr>
        </p:nvSpPr>
        <p:spPr/>
        <p:txBody>
          <a:bodyPr/>
          <a:p>
            <a:fld id="{8DB735B5-6A08-42C7-9D5A-0528CAE7CCFE}"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4"/>
          </p:nvPr>
        </p:nvSpPr>
        <p:spPr/>
        <p:txBody>
          <a:bodyPr/>
          <a:p>
            <a:fld id="{F67F7F83-5E9E-4497-8BC4-21E18C494E75}"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4"/>
          </p:nvPr>
        </p:nvSpPr>
        <p:spPr/>
        <p:txBody>
          <a:bodyPr/>
          <a:p>
            <a:fld id="{52EDB4C1-C370-4185-9295-6C4176E45747}"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3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3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3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4"/>
          </p:nvPr>
        </p:nvSpPr>
        <p:spPr/>
        <p:txBody>
          <a:bodyPr/>
          <a:p>
            <a:fld id="{BADDBDE1-EE4E-43DD-B8FA-7414964811E8}"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4"/>
          </p:nvPr>
        </p:nvSpPr>
        <p:spPr/>
        <p:txBody>
          <a:bodyPr/>
          <a:p>
            <a:fld id="{33377358-7262-48D0-B31E-5FA15508FB93}"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4"/>
          </p:nvPr>
        </p:nvSpPr>
        <p:spPr/>
        <p:txBody>
          <a:bodyPr/>
          <a:p>
            <a:fld id="{9196C10D-CFF2-48F9-933D-E1103952E960}"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4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4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sldNum" idx="4"/>
          </p:nvPr>
        </p:nvSpPr>
        <p:spPr/>
        <p:txBody>
          <a:bodyPr/>
          <a:p>
            <a:fld id="{8BF656CB-9340-469A-B1E9-66F79B77938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sldNum" idx="4"/>
          </p:nvPr>
        </p:nvSpPr>
        <p:spPr/>
        <p:txBody>
          <a:bodyPr/>
          <a:p>
            <a:fld id="{ECC5D20C-EB2A-4C71-9BE3-5DB71F3A4BEF}"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5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sldNum" idx="4"/>
          </p:nvPr>
        </p:nvSpPr>
        <p:spPr/>
        <p:txBody>
          <a:bodyPr/>
          <a:p>
            <a:fld id="{B808D78A-AC00-40E7-9200-6CDE03AC51C2}"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ldNum" idx="1"/>
          </p:nvPr>
        </p:nvSpPr>
        <p:spPr/>
        <p:txBody>
          <a:bodyPr/>
          <a:p>
            <a:fld id="{AD28B520-AD3D-4321-9F7B-A61225ACF7FB}"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1"/>
          </p:nvPr>
        </p:nvSpPr>
        <p:spPr/>
        <p:txBody>
          <a:bodyPr/>
          <a:p>
            <a:fld id="{8615E584-96CE-4804-9016-0E8CB5FBCDA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BA45932E-4B3B-4B2B-89C8-A08B47634758}"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1AE2BCDF-FA9E-4D2C-A652-D685EB0CBD1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sldNum" idx="1"/>
          </p:nvPr>
        </p:nvSpPr>
        <p:spPr/>
        <p:txBody>
          <a:bodyPr/>
          <a:p>
            <a:fld id="{B3FA9103-6FDD-462E-A5EF-6E7B95A859D5}"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sp>
        <p:nvSpPr>
          <p:cNvPr id="0" name="Google Shape;10;p2"/>
          <p:cNvSpPr/>
          <p:nvPr/>
        </p:nvSpPr>
        <p:spPr>
          <a:xfrm>
            <a:off x="2477880" y="415800"/>
            <a:ext cx="6243840" cy="360"/>
          </a:xfrm>
          <a:custGeom>
            <a:avLst/>
            <a:gdLst/>
            <a:ahLst/>
            <a:rect l="l" t="t" r="r" b="b"/>
            <a:pathLst>
              <a:path w="21600" h="21600">
                <a:moveTo>
                  <a:pt x="0" y="0"/>
                </a:moveTo>
                <a:lnTo>
                  <a:pt x="21600" y="21600"/>
                </a:lnTo>
              </a:path>
            </a:pathLst>
          </a:custGeom>
          <a:noFill/>
          <a:ln w="38100">
            <a:solidFill>
              <a:srgbClr val="ffffff"/>
            </a:solidFill>
            <a:round/>
          </a:ln>
        </p:spPr>
        <p:style>
          <a:lnRef idx="0"/>
          <a:fillRef idx="0"/>
          <a:effectRef idx="0"/>
          <a:fontRef idx="minor"/>
        </p:style>
      </p:sp>
      <p:sp>
        <p:nvSpPr>
          <p:cNvPr id="1" name="Google Shape;11;p2"/>
          <p:cNvSpPr/>
          <p:nvPr/>
        </p:nvSpPr>
        <p:spPr>
          <a:xfrm>
            <a:off x="2477880" y="4740120"/>
            <a:ext cx="6243840" cy="360"/>
          </a:xfrm>
          <a:custGeom>
            <a:avLst/>
            <a:gdLst/>
            <a:ahLst/>
            <a:rect l="l" t="t" r="r" b="b"/>
            <a:pathLst>
              <a:path w="21600" h="21600">
                <a:moveTo>
                  <a:pt x="0" y="0"/>
                </a:moveTo>
                <a:lnTo>
                  <a:pt x="21600" y="21600"/>
                </a:lnTo>
              </a:path>
            </a:pathLst>
          </a:custGeom>
          <a:noFill/>
          <a:ln w="19050">
            <a:solidFill>
              <a:srgbClr val="ffffff"/>
            </a:solidFill>
            <a:round/>
          </a:ln>
        </p:spPr>
        <p:style>
          <a:lnRef idx="0"/>
          <a:fillRef idx="0"/>
          <a:effectRef idx="0"/>
          <a:fontRef idx="minor"/>
        </p:style>
      </p:sp>
      <p:sp>
        <p:nvSpPr>
          <p:cNvPr id="2" name="Google Shape;12;p2"/>
          <p:cNvSpPr/>
          <p:nvPr/>
        </p:nvSpPr>
        <p:spPr>
          <a:xfrm>
            <a:off x="425160" y="415800"/>
            <a:ext cx="182880" cy="360"/>
          </a:xfrm>
          <a:custGeom>
            <a:avLst/>
            <a:gdLst/>
            <a:ahLst/>
            <a:rect l="l" t="t" r="r" b="b"/>
            <a:pathLst>
              <a:path w="21600" h="21600">
                <a:moveTo>
                  <a:pt x="0" y="0"/>
                </a:moveTo>
                <a:lnTo>
                  <a:pt x="21600" y="21600"/>
                </a:lnTo>
              </a:path>
            </a:pathLst>
          </a:custGeom>
          <a:noFill/>
          <a:ln w="19050">
            <a:solidFill>
              <a:srgbClr val="ffffff"/>
            </a:solidFill>
            <a:round/>
          </a:ln>
        </p:spPr>
        <p:style>
          <a:lnRef idx="0"/>
          <a:fillRef idx="0"/>
          <a:effectRef idx="0"/>
          <a:fontRef idx="minor"/>
        </p:style>
      </p:sp>
      <p:sp>
        <p:nvSpPr>
          <p:cNvPr id="3" name="PlaceHolder 1"/>
          <p:cNvSpPr>
            <a:spLocks noGrp="1"/>
          </p:cNvSpPr>
          <p:nvPr>
            <p:ph type="title"/>
          </p:nvPr>
        </p:nvSpPr>
        <p:spPr>
          <a:xfrm>
            <a:off x="2371680" y="630360"/>
            <a:ext cx="6331320" cy="1541520"/>
          </a:xfrm>
          <a:prstGeom prst="rect">
            <a:avLst/>
          </a:prstGeom>
          <a:noFill/>
          <a:ln w="0">
            <a:noFill/>
          </a:ln>
        </p:spPr>
        <p:txBody>
          <a:bodyPr tIns="91440" bIns="91440" anchor="t">
            <a:noAutofit/>
          </a:bodyPr>
          <a:p>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4" name="PlaceHolder 2"/>
          <p:cNvSpPr>
            <a:spLocks noGrp="1"/>
          </p:cNvSpPr>
          <p:nvPr>
            <p:ph type="sldNum" idx="1"/>
          </p:nvPr>
        </p:nvSpPr>
        <p:spPr>
          <a:xfrm>
            <a:off x="8498160" y="468864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4791107E-3B0D-4540-A30E-3494567BB6E4}" type="slidenum">
              <a:rPr b="0" lang="en" sz="1000" spc="-1" strike="noStrike">
                <a:solidFill>
                  <a:srgbClr val="ffffff"/>
                </a:solidFill>
                <a:latin typeface="Lato"/>
                <a:ea typeface="Lato"/>
              </a:rPr>
              <a:t>&lt;number&gt;</a:t>
            </a:fld>
            <a:endParaRPr b="0" lang="en-IN" sz="1000" spc="-1" strike="noStrike">
              <a:latin typeface="Times New Roman"/>
            </a:endParaRPr>
          </a:p>
        </p:txBody>
      </p:sp>
      <p:sp>
        <p:nvSpPr>
          <p:cNvPr id="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a:t>
            </a:r>
            <a:r>
              <a:rPr b="0" lang="en-IN" sz="1400" spc="-1" strike="noStrike">
                <a:solidFill>
                  <a:srgbClr val="000000"/>
                </a:solidFill>
                <a:latin typeface="Arial"/>
              </a:rPr>
              <a:t>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a:t>
            </a:r>
            <a:r>
              <a:rPr b="0" lang="en-IN" sz="2000" spc="-1" strike="noStrike">
                <a:solidFill>
                  <a:srgbClr val="000000"/>
                </a:solidFill>
                <a:latin typeface="Arial"/>
              </a:rPr>
              <a:t>Outline </a:t>
            </a:r>
            <a:r>
              <a:rPr b="0" lang="en-IN" sz="2000" spc="-1" strike="noStrike">
                <a:solidFill>
                  <a:srgbClr val="000000"/>
                </a:solidFill>
                <a:latin typeface="Arial"/>
              </a:rPr>
              <a:t>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a:t>
            </a:r>
            <a:r>
              <a:rPr b="0" lang="en-IN" sz="2000" spc="-1" strike="noStrike">
                <a:solidFill>
                  <a:srgbClr val="000000"/>
                </a:solidFill>
                <a:latin typeface="Arial"/>
              </a:rPr>
              <a:t>Outli</a:t>
            </a:r>
            <a:r>
              <a:rPr b="0" lang="en-IN" sz="2000" spc="-1" strike="noStrike">
                <a:solidFill>
                  <a:srgbClr val="000000"/>
                </a:solidFill>
                <a:latin typeface="Arial"/>
              </a:rPr>
              <a:t>ne </a:t>
            </a:r>
            <a:r>
              <a:rPr b="0" lang="en-IN" sz="2000" spc="-1" strike="noStrike">
                <a:solidFill>
                  <a:srgbClr val="000000"/>
                </a:solidFill>
                <a:latin typeface="Arial"/>
              </a:rPr>
              <a:t>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a:t>
            </a:r>
            <a:r>
              <a:rPr b="0" lang="en-IN" sz="2000" spc="-1" strike="noStrike">
                <a:solidFill>
                  <a:srgbClr val="000000"/>
                </a:solidFill>
                <a:latin typeface="Arial"/>
              </a:rPr>
              <a:t>e</a:t>
            </a:r>
            <a:r>
              <a:rPr b="0" lang="en-IN" sz="2000" spc="-1" strike="noStrike">
                <a:solidFill>
                  <a:srgbClr val="000000"/>
                </a:solidFill>
                <a:latin typeface="Arial"/>
              </a:rPr>
              <a:t>v</a:t>
            </a:r>
            <a:r>
              <a:rPr b="0" lang="en-IN" sz="2000" spc="-1" strike="noStrike">
                <a:solidFill>
                  <a:srgbClr val="000000"/>
                </a:solidFill>
                <a:latin typeface="Arial"/>
              </a:rPr>
              <a:t>e</a:t>
            </a:r>
            <a:r>
              <a:rPr b="0" lang="en-IN" sz="2000" spc="-1" strike="noStrike">
                <a:solidFill>
                  <a:srgbClr val="000000"/>
                </a:solidFill>
                <a:latin typeface="Arial"/>
              </a:rPr>
              <a:t>nt</a:t>
            </a:r>
            <a:r>
              <a:rPr b="0" lang="en-IN" sz="2000" spc="-1" strike="noStrike">
                <a:solidFill>
                  <a:srgbClr val="000000"/>
                </a:solidFill>
                <a:latin typeface="Arial"/>
              </a:rPr>
              <a:t>h </a:t>
            </a:r>
            <a:r>
              <a:rPr b="0" lang="en-IN" sz="2000" spc="-1" strike="noStrike">
                <a:solidFill>
                  <a:srgbClr val="000000"/>
                </a:solidFill>
                <a:latin typeface="Arial"/>
              </a:rPr>
              <a:t>O</a:t>
            </a:r>
            <a:r>
              <a:rPr b="0" lang="en-IN" sz="2000" spc="-1" strike="noStrike">
                <a:solidFill>
                  <a:srgbClr val="000000"/>
                </a:solidFill>
                <a:latin typeface="Arial"/>
              </a:rPr>
              <a:t>ut</a:t>
            </a:r>
            <a:r>
              <a:rPr b="0" lang="en-IN" sz="2000" spc="-1" strike="noStrike">
                <a:solidFill>
                  <a:srgbClr val="000000"/>
                </a:solidFill>
                <a:latin typeface="Arial"/>
              </a:rPr>
              <a:t>li</a:t>
            </a:r>
            <a:r>
              <a:rPr b="0" lang="en-IN" sz="2000" spc="-1" strike="noStrike">
                <a:solidFill>
                  <a:srgbClr val="000000"/>
                </a:solidFill>
                <a:latin typeface="Arial"/>
              </a:rPr>
              <a:t>n</a:t>
            </a:r>
            <a:r>
              <a:rPr b="0" lang="en-IN" sz="2000" spc="-1" strike="noStrike">
                <a:solidFill>
                  <a:srgbClr val="000000"/>
                </a:solidFill>
                <a:latin typeface="Arial"/>
              </a:rPr>
              <a:t>e </a:t>
            </a:r>
            <a:r>
              <a:rPr b="0" lang="en-IN" sz="2000" spc="-1" strike="noStrike">
                <a:solidFill>
                  <a:srgbClr val="000000"/>
                </a:solidFill>
                <a:latin typeface="Arial"/>
              </a:rPr>
              <a:t>L</a:t>
            </a:r>
            <a:r>
              <a:rPr b="0" lang="en-IN" sz="2000" spc="-1" strike="noStrike">
                <a:solidFill>
                  <a:srgbClr val="000000"/>
                </a:solidFill>
                <a:latin typeface="Arial"/>
              </a:rPr>
              <a:t>e</a:t>
            </a:r>
            <a:r>
              <a:rPr b="0" lang="en-IN" sz="2000" spc="-1" strike="noStrike">
                <a:solidFill>
                  <a:srgbClr val="000000"/>
                </a:solidFill>
                <a:latin typeface="Arial"/>
              </a:rPr>
              <a:t>v</a:t>
            </a:r>
            <a:r>
              <a:rPr b="0" lang="en-IN" sz="2000" spc="-1" strike="noStrike">
                <a:solidFill>
                  <a:srgbClr val="000000"/>
                </a:solidFill>
                <a:latin typeface="Arial"/>
              </a:rPr>
              <a:t>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sldNum" idx="2"/>
          </p:nvPr>
        </p:nvSpPr>
        <p:spPr>
          <a:xfrm>
            <a:off x="8498160" y="468864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000000"/>
                </a:solidFill>
                <a:latin typeface="Lato"/>
                <a:ea typeface="Lato"/>
              </a:defRPr>
            </a:lvl1pPr>
          </a:lstStyle>
          <a:p>
            <a:pPr algn="r">
              <a:lnSpc>
                <a:spcPct val="100000"/>
              </a:lnSpc>
              <a:buNone/>
              <a:tabLst>
                <a:tab algn="l" pos="0"/>
              </a:tabLst>
            </a:pPr>
            <a:fld id="{DC885D33-7746-42CC-8AA5-A9E793791C52}" type="slidenum">
              <a:rPr b="0" lang="en" sz="1000" spc="-1" strike="noStrike">
                <a:solidFill>
                  <a:srgbClr val="000000"/>
                </a:solidFill>
                <a:latin typeface="Lato"/>
                <a:ea typeface="Lato"/>
              </a:rPr>
              <a:t>&lt;number&gt;</a:t>
            </a:fld>
            <a:endParaRPr b="0" lang="en-IN" sz="1000" spc="-1" strike="noStrike">
              <a:latin typeface="Times New Roman"/>
            </a:endParaRPr>
          </a:p>
        </p:txBody>
      </p:sp>
      <p:sp>
        <p:nvSpPr>
          <p:cNvPr id="4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53535"/>
        </a:solidFill>
      </p:bgPr>
    </p:bg>
    <p:spTree>
      <p:nvGrpSpPr>
        <p:cNvPr id="1" name=""/>
        <p:cNvGrpSpPr/>
        <p:nvPr/>
      </p:nvGrpSpPr>
      <p:grpSpPr>
        <a:xfrm>
          <a:off x="0" y="0"/>
          <a:ext cx="0" cy="0"/>
          <a:chOff x="0" y="0"/>
          <a:chExt cx="0" cy="0"/>
        </a:xfrm>
      </p:grpSpPr>
      <p:sp>
        <p:nvSpPr>
          <p:cNvPr id="81" name="Google Shape;45;p8"/>
          <p:cNvSpPr/>
          <p:nvPr/>
        </p:nvSpPr>
        <p:spPr>
          <a:xfrm>
            <a:off x="425160" y="415800"/>
            <a:ext cx="182880" cy="360"/>
          </a:xfrm>
          <a:custGeom>
            <a:avLst/>
            <a:gdLst/>
            <a:ahLst/>
            <a:rect l="l" t="t" r="r" b="b"/>
            <a:pathLst>
              <a:path w="21600" h="21600">
                <a:moveTo>
                  <a:pt x="0" y="0"/>
                </a:moveTo>
                <a:lnTo>
                  <a:pt x="21600" y="21600"/>
                </a:lnTo>
              </a:path>
            </a:pathLst>
          </a:custGeom>
          <a:noFill/>
          <a:ln w="19050">
            <a:solidFill>
              <a:srgbClr val="ffffff"/>
            </a:solidFill>
            <a:round/>
          </a:ln>
        </p:spPr>
        <p:style>
          <a:lnRef idx="0"/>
          <a:fillRef idx="0"/>
          <a:effectRef idx="0"/>
          <a:fontRef idx="minor"/>
        </p:style>
      </p:sp>
      <p:sp>
        <p:nvSpPr>
          <p:cNvPr id="82" name="PlaceHolder 1"/>
          <p:cNvSpPr>
            <a:spLocks noGrp="1"/>
          </p:cNvSpPr>
          <p:nvPr>
            <p:ph type="title"/>
          </p:nvPr>
        </p:nvSpPr>
        <p:spPr>
          <a:xfrm>
            <a:off x="282960" y="712080"/>
            <a:ext cx="6243840" cy="3835080"/>
          </a:xfrm>
          <a:prstGeom prst="rect">
            <a:avLst/>
          </a:prstGeom>
          <a:noFill/>
          <a:ln w="0">
            <a:noFill/>
          </a:ln>
        </p:spPr>
        <p:txBody>
          <a:bodyPr tIns="91440" bIns="91440" anchor="ctr">
            <a:noAutofit/>
          </a:bodyPr>
          <a:p>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83" name="PlaceHolder 2"/>
          <p:cNvSpPr>
            <a:spLocks noGrp="1"/>
          </p:cNvSpPr>
          <p:nvPr>
            <p:ph type="sldNum" idx="3"/>
          </p:nvPr>
        </p:nvSpPr>
        <p:spPr>
          <a:xfrm>
            <a:off x="8498160" y="468864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DD7552D3-72CD-4CA0-BD45-9C2C1EAFBE2F}" type="slidenum">
              <a:rPr b="0" lang="en" sz="1000" spc="-1" strike="noStrike">
                <a:solidFill>
                  <a:srgbClr val="ffffff"/>
                </a:solidFill>
                <a:latin typeface="Lato"/>
                <a:ea typeface="Lato"/>
              </a:rPr>
              <a:t>&lt;number&gt;</a:t>
            </a:fld>
            <a:endParaRPr b="0" lang="en-IN" sz="1000" spc="-1" strike="noStrike">
              <a:latin typeface="Times New Roman"/>
            </a:endParaRPr>
          </a:p>
        </p:txBody>
      </p:sp>
      <p:sp>
        <p:nvSpPr>
          <p:cNvPr id="8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Google Shape;49;p9"/>
          <p:cNvSpPr/>
          <p:nvPr/>
        </p:nvSpPr>
        <p:spPr>
          <a:xfrm>
            <a:off x="4572000" y="0"/>
            <a:ext cx="4571640" cy="5143320"/>
          </a:xfrm>
          <a:prstGeom prst="rect">
            <a:avLst/>
          </a:prstGeom>
          <a:solidFill>
            <a:schemeClr val="dk1"/>
          </a:solidFill>
          <a:ln w="0">
            <a:noFill/>
          </a:ln>
        </p:spPr>
        <p:style>
          <a:lnRef idx="0"/>
          <a:fillRef idx="0"/>
          <a:effectRef idx="0"/>
          <a:fontRef idx="minor"/>
        </p:style>
      </p:sp>
      <p:sp>
        <p:nvSpPr>
          <p:cNvPr id="122" name="Google Shape;50;p9"/>
          <p:cNvSpPr/>
          <p:nvPr/>
        </p:nvSpPr>
        <p:spPr>
          <a:xfrm>
            <a:off x="5029560" y="4495680"/>
            <a:ext cx="468000" cy="360"/>
          </a:xfrm>
          <a:custGeom>
            <a:avLst/>
            <a:gdLst/>
            <a:ahLst/>
            <a:rect l="l" t="t" r="r" b="b"/>
            <a:pathLst>
              <a:path w="21600" h="21600">
                <a:moveTo>
                  <a:pt x="0" y="0"/>
                </a:moveTo>
                <a:lnTo>
                  <a:pt x="21600" y="21600"/>
                </a:lnTo>
              </a:path>
            </a:pathLst>
          </a:custGeom>
          <a:noFill/>
          <a:ln w="19050">
            <a:solidFill>
              <a:srgbClr val="ffffff"/>
            </a:solidFill>
            <a:round/>
          </a:ln>
        </p:spPr>
        <p:style>
          <a:lnRef idx="0"/>
          <a:fillRef idx="0"/>
          <a:effectRef idx="0"/>
          <a:fontRef idx="minor"/>
        </p:style>
      </p:sp>
      <p:sp>
        <p:nvSpPr>
          <p:cNvPr id="123" name="PlaceHolder 1"/>
          <p:cNvSpPr>
            <a:spLocks noGrp="1"/>
          </p:cNvSpPr>
          <p:nvPr>
            <p:ph type="title"/>
          </p:nvPr>
        </p:nvSpPr>
        <p:spPr>
          <a:xfrm>
            <a:off x="265680" y="1397520"/>
            <a:ext cx="4044960" cy="1317960"/>
          </a:xfrm>
          <a:prstGeom prst="rect">
            <a:avLst/>
          </a:prstGeom>
          <a:noFill/>
          <a:ln w="0">
            <a:noFill/>
          </a:ln>
        </p:spPr>
        <p:txBody>
          <a:bodyPr tIns="91440" bIns="91440" anchor="b">
            <a:noAutofit/>
          </a:bodyPr>
          <a:p>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124" name="PlaceHolder 2"/>
          <p:cNvSpPr>
            <a:spLocks noGrp="1"/>
          </p:cNvSpPr>
          <p:nvPr>
            <p:ph type="body"/>
          </p:nvPr>
        </p:nvSpPr>
        <p:spPr>
          <a:xfrm>
            <a:off x="4939560" y="724320"/>
            <a:ext cx="3836520" cy="3694680"/>
          </a:xfrm>
          <a:prstGeom prst="rect">
            <a:avLst/>
          </a:prstGeom>
          <a:noFill/>
          <a:ln w="0">
            <a:noFill/>
          </a:ln>
        </p:spPr>
        <p:txBody>
          <a:bodyPr tIns="91440" bIns="91440" anchor="ctr">
            <a:no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125" name="PlaceHolder 3"/>
          <p:cNvSpPr>
            <a:spLocks noGrp="1"/>
          </p:cNvSpPr>
          <p:nvPr>
            <p:ph type="sldNum" idx="4"/>
          </p:nvPr>
        </p:nvSpPr>
        <p:spPr>
          <a:xfrm>
            <a:off x="8498160" y="468864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ffffff"/>
                </a:solidFill>
                <a:latin typeface="Lato"/>
                <a:ea typeface="Lato"/>
              </a:defRPr>
            </a:lvl1pPr>
          </a:lstStyle>
          <a:p>
            <a:pPr algn="r">
              <a:lnSpc>
                <a:spcPct val="100000"/>
              </a:lnSpc>
              <a:buNone/>
              <a:tabLst>
                <a:tab algn="l" pos="0"/>
              </a:tabLst>
            </a:pPr>
            <a:fld id="{B50DFC71-CD55-48CF-911A-8DC4DF4A01E5}"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2371680" y="630360"/>
            <a:ext cx="6331320" cy="1541520"/>
          </a:xfrm>
          <a:prstGeom prst="rect">
            <a:avLst/>
          </a:prstGeom>
          <a:noFill/>
          <a:ln w="0">
            <a:noFill/>
          </a:ln>
        </p:spPr>
        <p:txBody>
          <a:bodyPr tIns="91440" bIns="91440" anchor="t">
            <a:noAutofit/>
          </a:bodyPr>
          <a:p>
            <a:pPr>
              <a:lnSpc>
                <a:spcPct val="100000"/>
              </a:lnSpc>
              <a:buNone/>
              <a:tabLst>
                <a:tab algn="l" pos="0"/>
              </a:tabLst>
            </a:pPr>
            <a:r>
              <a:rPr b="1" lang="en" sz="4800" spc="-1" strike="noStrike">
                <a:solidFill>
                  <a:srgbClr val="ffffff"/>
                </a:solidFill>
                <a:latin typeface="Raleway"/>
                <a:ea typeface="Raleway"/>
              </a:rPr>
              <a:t>Inventory Management System </a:t>
            </a:r>
            <a:endParaRPr b="0" lang="en-IN" sz="4800" spc="-1" strike="noStrike">
              <a:solidFill>
                <a:srgbClr val="000000"/>
              </a:solidFill>
              <a:latin typeface="Arial"/>
            </a:endParaRPr>
          </a:p>
        </p:txBody>
      </p:sp>
      <p:sp>
        <p:nvSpPr>
          <p:cNvPr id="163" name="PlaceHolder 2"/>
          <p:cNvSpPr>
            <a:spLocks noGrp="1"/>
          </p:cNvSpPr>
          <p:nvPr>
            <p:ph type="subTitle"/>
          </p:nvPr>
        </p:nvSpPr>
        <p:spPr>
          <a:xfrm>
            <a:off x="2390400" y="3238560"/>
            <a:ext cx="6331320" cy="1241280"/>
          </a:xfrm>
          <a:prstGeom prst="rect">
            <a:avLst/>
          </a:prstGeom>
          <a:noFill/>
          <a:ln w="0">
            <a:noFill/>
          </a:ln>
        </p:spPr>
        <p:txBody>
          <a:bodyPr tIns="91440" bIns="91440" anchor="b">
            <a:noAutofit/>
          </a:bodyPr>
          <a:p>
            <a:pPr>
              <a:lnSpc>
                <a:spcPct val="100000"/>
              </a:lnSpc>
              <a:buNone/>
              <a:tabLst>
                <a:tab algn="l" pos="0"/>
              </a:tabLst>
            </a:pPr>
            <a:r>
              <a:rPr b="0" lang="en" sz="2400" spc="-1" strike="noStrike">
                <a:solidFill>
                  <a:srgbClr val="ffffff"/>
                </a:solidFill>
                <a:latin typeface="Lato"/>
                <a:ea typeface="Lato"/>
              </a:rPr>
              <a:t>ATRI Banerjee (B-72), SOUBHADRA Bhattacharya (B-71), GOPESH Sharma (B-70)</a:t>
            </a:r>
            <a:endParaRPr b="0" lang="en-IN" sz="2400" spc="-1" strike="noStrike">
              <a:latin typeface="Arial"/>
            </a:endParaRPr>
          </a:p>
        </p:txBody>
      </p:sp>
    </p:spTree>
  </p:cSld>
  <p:transition spd="slow">
    <p:fade thruBlk="tru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41920" y="186480"/>
            <a:ext cx="4044960" cy="1317960"/>
          </a:xfrm>
          <a:prstGeom prst="rect">
            <a:avLst/>
          </a:prstGeom>
          <a:noFill/>
          <a:ln w="0">
            <a:noFill/>
          </a:ln>
        </p:spPr>
        <p:txBody>
          <a:bodyPr tIns="91440" bIns="91440" anchor="ctr">
            <a:noAutofit/>
          </a:bodyPr>
          <a:p>
            <a:pPr>
              <a:lnSpc>
                <a:spcPct val="100000"/>
              </a:lnSpc>
              <a:buNone/>
              <a:tabLst>
                <a:tab algn="l" pos="0"/>
              </a:tabLst>
            </a:pPr>
            <a:r>
              <a:rPr b="0" lang="en" sz="2400" spc="-1" strike="noStrike">
                <a:solidFill>
                  <a:srgbClr val="000000"/>
                </a:solidFill>
                <a:latin typeface="Raleway"/>
                <a:ea typeface="Raleway"/>
              </a:rPr>
              <a:t>FUTURE ENHANCEMENTS</a:t>
            </a:r>
            <a:endParaRPr b="0" lang="en-IN" sz="2400" spc="-1" strike="noStrike">
              <a:solidFill>
                <a:srgbClr val="000000"/>
              </a:solidFill>
              <a:latin typeface="Arial"/>
            </a:endParaRPr>
          </a:p>
        </p:txBody>
      </p:sp>
      <p:pic>
        <p:nvPicPr>
          <p:cNvPr id="199" name="Google Shape;138;p22" descr=""/>
          <p:cNvPicPr/>
          <p:nvPr/>
        </p:nvPicPr>
        <p:blipFill>
          <a:blip r:embed="rId1"/>
          <a:stretch/>
        </p:blipFill>
        <p:spPr>
          <a:xfrm>
            <a:off x="4572000" y="720000"/>
            <a:ext cx="4571640" cy="3780000"/>
          </a:xfrm>
          <a:prstGeom prst="rect">
            <a:avLst/>
          </a:prstGeom>
          <a:ln w="0">
            <a:noFill/>
          </a:ln>
        </p:spPr>
      </p:pic>
      <p:grpSp>
        <p:nvGrpSpPr>
          <p:cNvPr id="200" name="Google Shape;139;p22"/>
          <p:cNvGrpSpPr/>
          <p:nvPr/>
        </p:nvGrpSpPr>
        <p:grpSpPr>
          <a:xfrm>
            <a:off x="496080" y="1496520"/>
            <a:ext cx="3639960" cy="3334320"/>
            <a:chOff x="496080" y="1496520"/>
            <a:chExt cx="3639960" cy="3334320"/>
          </a:xfrm>
        </p:grpSpPr>
        <p:pic>
          <p:nvPicPr>
            <p:cNvPr id="201" name="Google Shape;140;p22" descr=""/>
            <p:cNvPicPr/>
            <p:nvPr/>
          </p:nvPicPr>
          <p:blipFill>
            <a:blip r:embed="rId2"/>
            <a:stretch/>
          </p:blipFill>
          <p:spPr>
            <a:xfrm>
              <a:off x="496080" y="1546560"/>
              <a:ext cx="3639960" cy="3284280"/>
            </a:xfrm>
            <a:prstGeom prst="rect">
              <a:avLst/>
            </a:prstGeom>
            <a:ln w="0">
              <a:noFill/>
            </a:ln>
          </p:spPr>
        </p:pic>
        <p:pic>
          <p:nvPicPr>
            <p:cNvPr id="202" name="Google Shape;141;p22" descr="Piece of duct tape sticking a note to the slide"/>
            <p:cNvPicPr/>
            <p:nvPr/>
          </p:nvPicPr>
          <p:blipFill>
            <a:blip r:embed="rId3"/>
            <a:srcRect l="9242" t="5927" r="2118" b="10007"/>
            <a:stretch/>
          </p:blipFill>
          <p:spPr>
            <a:xfrm rot="154800">
              <a:off x="1429560" y="1536120"/>
              <a:ext cx="1772640" cy="501480"/>
            </a:xfrm>
            <a:prstGeom prst="rect">
              <a:avLst/>
            </a:prstGeom>
            <a:ln w="0">
              <a:noFill/>
            </a:ln>
          </p:spPr>
        </p:pic>
        <p:sp>
          <p:nvSpPr>
            <p:cNvPr id="203" name="Google Shape;142;p22"/>
            <p:cNvSpPr/>
            <p:nvPr/>
          </p:nvSpPr>
          <p:spPr>
            <a:xfrm>
              <a:off x="720000" y="2052720"/>
              <a:ext cx="3174120" cy="262728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000" spc="-1" strike="noStrike">
                  <a:solidFill>
                    <a:srgbClr val="f46524"/>
                  </a:solidFill>
                  <a:latin typeface="Raleway"/>
                  <a:ea typeface="Raleway"/>
                </a:rPr>
                <a:t>Future </a:t>
              </a:r>
              <a:r>
                <a:rPr b="1" lang="en" sz="1000" spc="-1" strike="noStrike">
                  <a:solidFill>
                    <a:srgbClr val="000000"/>
                  </a:solidFill>
                  <a:latin typeface="Raleway"/>
                  <a:ea typeface="Raleway"/>
                </a:rPr>
                <a:t>enhancements </a:t>
              </a:r>
              <a:r>
                <a:rPr b="1" lang="en" sz="1000" spc="-1" strike="noStrike">
                  <a:solidFill>
                    <a:srgbClr val="f46524"/>
                  </a:solidFill>
                  <a:latin typeface="Raleway"/>
                  <a:ea typeface="Raleway"/>
                </a:rPr>
                <a:t>may include: </a:t>
              </a:r>
              <a:endParaRPr b="0" lang="en-IN" sz="1000" spc="-1" strike="noStrike">
                <a:latin typeface="Arial"/>
              </a:endParaRPr>
            </a:p>
            <a:p>
              <a:pPr>
                <a:lnSpc>
                  <a:spcPct val="100000"/>
                </a:lnSpc>
                <a:spcBef>
                  <a:spcPts val="799"/>
                </a:spcBef>
                <a:buNone/>
                <a:tabLst>
                  <a:tab algn="l" pos="0"/>
                </a:tabLst>
              </a:pPr>
              <a:r>
                <a:rPr b="1" lang="en" sz="1000" spc="-1" strike="noStrike">
                  <a:solidFill>
                    <a:srgbClr val="f46524"/>
                  </a:solidFill>
                  <a:latin typeface="Raleway"/>
                  <a:ea typeface="Raleway"/>
                </a:rPr>
                <a:t>- </a:t>
              </a:r>
              <a:r>
                <a:rPr b="1" lang="en" sz="1000" spc="-1" strike="noStrike">
                  <a:solidFill>
                    <a:srgbClr val="000000"/>
                  </a:solidFill>
                  <a:latin typeface="Raleway"/>
                  <a:ea typeface="Raleway"/>
                </a:rPr>
                <a:t>IoT Integration</a:t>
              </a:r>
              <a:r>
                <a:rPr b="1" lang="en" sz="1000" spc="-1" strike="noStrike">
                  <a:solidFill>
                    <a:srgbClr val="f46524"/>
                  </a:solidFill>
                  <a:latin typeface="Raleway"/>
                  <a:ea typeface="Raleway"/>
                </a:rPr>
                <a:t>: Real-time inventory tracking.  </a:t>
              </a:r>
              <a:endParaRPr b="0" lang="en-IN" sz="1000" spc="-1" strike="noStrike">
                <a:latin typeface="Arial"/>
              </a:endParaRPr>
            </a:p>
            <a:p>
              <a:pPr>
                <a:lnSpc>
                  <a:spcPct val="100000"/>
                </a:lnSpc>
                <a:spcBef>
                  <a:spcPts val="799"/>
                </a:spcBef>
                <a:buNone/>
                <a:tabLst>
                  <a:tab algn="l" pos="0"/>
                </a:tabLst>
              </a:pPr>
              <a:r>
                <a:rPr b="1" lang="en" sz="1000" spc="-1" strike="noStrike">
                  <a:solidFill>
                    <a:srgbClr val="f46524"/>
                  </a:solidFill>
                  <a:latin typeface="Raleway"/>
                  <a:ea typeface="Raleway"/>
                </a:rPr>
                <a:t>- </a:t>
              </a:r>
              <a:r>
                <a:rPr b="1" lang="en" sz="1000" spc="-1" strike="noStrike">
                  <a:solidFill>
                    <a:srgbClr val="000000"/>
                  </a:solidFill>
                  <a:latin typeface="Raleway"/>
                  <a:ea typeface="Raleway"/>
                </a:rPr>
                <a:t>Blockchain</a:t>
              </a:r>
              <a:r>
                <a:rPr b="1" lang="en" sz="1000" spc="-1" strike="noStrike">
                  <a:solidFill>
                    <a:srgbClr val="f46524"/>
                  </a:solidFill>
                  <a:latin typeface="Raleway"/>
                  <a:ea typeface="Raleway"/>
                </a:rPr>
                <a:t>: Secure supply chain transparency.  </a:t>
              </a:r>
              <a:endParaRPr b="0" lang="en-IN" sz="1000" spc="-1" strike="noStrike">
                <a:latin typeface="Arial"/>
              </a:endParaRPr>
            </a:p>
            <a:p>
              <a:pPr>
                <a:lnSpc>
                  <a:spcPct val="100000"/>
                </a:lnSpc>
                <a:spcBef>
                  <a:spcPts val="799"/>
                </a:spcBef>
                <a:buNone/>
                <a:tabLst>
                  <a:tab algn="l" pos="0"/>
                </a:tabLst>
              </a:pPr>
              <a:r>
                <a:rPr b="1" lang="en" sz="1000" spc="-1" strike="noStrike">
                  <a:solidFill>
                    <a:srgbClr val="f46524"/>
                  </a:solidFill>
                  <a:latin typeface="Raleway"/>
                  <a:ea typeface="Raleway"/>
                </a:rPr>
                <a:t>- </a:t>
              </a:r>
              <a:r>
                <a:rPr b="1" lang="en" sz="1000" spc="-1" strike="noStrike">
                  <a:solidFill>
                    <a:srgbClr val="000000"/>
                  </a:solidFill>
                  <a:latin typeface="Raleway"/>
                  <a:ea typeface="Raleway"/>
                </a:rPr>
                <a:t>Mobile Apps</a:t>
              </a:r>
              <a:r>
                <a:rPr b="1" lang="en" sz="1000" spc="-1" strike="noStrike">
                  <a:solidFill>
                    <a:srgbClr val="f46524"/>
                  </a:solidFill>
                  <a:latin typeface="Raleway"/>
                  <a:ea typeface="Raleway"/>
                </a:rPr>
                <a:t>: Enhanced on-the-go management.  </a:t>
              </a:r>
              <a:endParaRPr b="0" lang="en-IN" sz="1000" spc="-1" strike="noStrike">
                <a:latin typeface="Arial"/>
              </a:endParaRPr>
            </a:p>
            <a:p>
              <a:pPr>
                <a:lnSpc>
                  <a:spcPct val="100000"/>
                </a:lnSpc>
                <a:spcBef>
                  <a:spcPts val="799"/>
                </a:spcBef>
                <a:buNone/>
                <a:tabLst>
                  <a:tab algn="l" pos="0"/>
                </a:tabLst>
              </a:pPr>
              <a:r>
                <a:rPr b="1" lang="en" sz="1000" spc="-1" strike="noStrike">
                  <a:solidFill>
                    <a:srgbClr val="f46524"/>
                  </a:solidFill>
                  <a:latin typeface="Raleway"/>
                  <a:ea typeface="Raleway"/>
                </a:rPr>
                <a:t>- </a:t>
              </a:r>
              <a:r>
                <a:rPr b="1" lang="en" sz="1000" spc="-1" strike="noStrike">
                  <a:solidFill>
                    <a:srgbClr val="000000"/>
                  </a:solidFill>
                  <a:latin typeface="Raleway"/>
                  <a:ea typeface="Raleway"/>
                </a:rPr>
                <a:t>Cloud Collaboration</a:t>
              </a:r>
              <a:r>
                <a:rPr b="1" lang="en" sz="1000" spc="-1" strike="noStrike">
                  <a:solidFill>
                    <a:srgbClr val="f46524"/>
                  </a:solidFill>
                  <a:latin typeface="Raleway"/>
                  <a:ea typeface="Raleway"/>
                </a:rPr>
                <a:t>: Multi-location real-time access.  </a:t>
              </a:r>
              <a:endParaRPr b="0" lang="en-IN" sz="1000" spc="-1" strike="noStrike">
                <a:latin typeface="Arial"/>
              </a:endParaRPr>
            </a:p>
            <a:p>
              <a:pPr>
                <a:lnSpc>
                  <a:spcPct val="100000"/>
                </a:lnSpc>
                <a:spcBef>
                  <a:spcPts val="799"/>
                </a:spcBef>
                <a:buNone/>
                <a:tabLst>
                  <a:tab algn="l" pos="0"/>
                </a:tabLst>
              </a:pPr>
              <a:r>
                <a:rPr b="1" lang="en" sz="1000" spc="-1" strike="noStrike">
                  <a:solidFill>
                    <a:srgbClr val="f46524"/>
                  </a:solidFill>
                  <a:latin typeface="Raleway"/>
                  <a:ea typeface="Raleway"/>
                </a:rPr>
                <a:t>- </a:t>
              </a:r>
              <a:r>
                <a:rPr b="1" lang="en" sz="1000" spc="-1" strike="noStrike">
                  <a:solidFill>
                    <a:srgbClr val="000000"/>
                  </a:solidFill>
                  <a:latin typeface="Raleway"/>
                  <a:ea typeface="Raleway"/>
                </a:rPr>
                <a:t>Automated Replenishment</a:t>
              </a:r>
              <a:r>
                <a:rPr b="1" lang="en" sz="1000" spc="-1" strike="noStrike">
                  <a:solidFill>
                    <a:srgbClr val="f46524"/>
                  </a:solidFill>
                  <a:latin typeface="Raleway"/>
                  <a:ea typeface="Raleway"/>
                </a:rPr>
                <a:t>: AI-driven  ordering.</a:t>
              </a:r>
              <a:endParaRPr b="0" lang="en-IN" sz="1000" spc="-1" strike="noStrike">
                <a:latin typeface="Arial"/>
              </a:endParaRPr>
            </a:p>
            <a:p>
              <a:pPr>
                <a:lnSpc>
                  <a:spcPct val="100000"/>
                </a:lnSpc>
                <a:spcBef>
                  <a:spcPts val="799"/>
                </a:spcBef>
                <a:spcAft>
                  <a:spcPts val="799"/>
                </a:spcAft>
                <a:buNone/>
                <a:tabLst>
                  <a:tab algn="l" pos="0"/>
                </a:tabLst>
              </a:pPr>
              <a:endParaRPr b="0" lang="en-IN" sz="1000" spc="-1" strike="noStrike">
                <a:latin typeface="Arial"/>
              </a:endParaRPr>
            </a:p>
          </p:txBody>
        </p:sp>
      </p:grpSp>
    </p:spTree>
  </p:cSld>
  <p:transition spd="slow">
    <p:fade thruBlk="tru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204" name="Google Shape;148;p23" descr=""/>
          <p:cNvPicPr/>
          <p:nvPr/>
        </p:nvPicPr>
        <p:blipFill>
          <a:blip r:embed="rId1"/>
          <a:stretch/>
        </p:blipFill>
        <p:spPr>
          <a:xfrm>
            <a:off x="2444760" y="162720"/>
            <a:ext cx="4254120" cy="4817520"/>
          </a:xfrm>
          <a:prstGeom prst="rect">
            <a:avLst/>
          </a:prstGeom>
          <a:ln w="0">
            <a:noFill/>
          </a:ln>
        </p:spPr>
      </p:pic>
      <p:pic>
        <p:nvPicPr>
          <p:cNvPr id="205" name="Google Shape;149;p23" descr="Piece of duct tape sticking a note to the slide"/>
          <p:cNvPicPr/>
          <p:nvPr/>
        </p:nvPicPr>
        <p:blipFill>
          <a:blip r:embed="rId2"/>
          <a:srcRect l="9242" t="5927" r="2118" b="10007"/>
          <a:stretch/>
        </p:blipFill>
        <p:spPr>
          <a:xfrm rot="154800">
            <a:off x="3535920" y="147240"/>
            <a:ext cx="2071800" cy="735840"/>
          </a:xfrm>
          <a:prstGeom prst="rect">
            <a:avLst/>
          </a:prstGeom>
          <a:ln w="0">
            <a:noFill/>
          </a:ln>
        </p:spPr>
      </p:pic>
      <p:sp>
        <p:nvSpPr>
          <p:cNvPr id="206" name="Google Shape;150;p23"/>
          <p:cNvSpPr/>
          <p:nvPr/>
        </p:nvSpPr>
        <p:spPr>
          <a:xfrm>
            <a:off x="3420000" y="2295000"/>
            <a:ext cx="2618280" cy="6577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3200" spc="-1" strike="noStrike">
                <a:solidFill>
                  <a:srgbClr val="ff0000"/>
                </a:solidFill>
                <a:latin typeface="Raleway"/>
                <a:ea typeface="Raleway"/>
              </a:rPr>
              <a:t>THE END</a:t>
            </a:r>
            <a:endParaRPr b="0" lang="en-IN" sz="3200" spc="-1" strike="noStrike">
              <a:latin typeface="Arial"/>
            </a:endParaRPr>
          </a:p>
        </p:txBody>
      </p:sp>
    </p:spTree>
  </p:cSld>
  <p:transition spd="slow">
    <p:fade thruBlk="tru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35680" y="712080"/>
            <a:ext cx="5196960" cy="767520"/>
          </a:xfrm>
          <a:prstGeom prst="rect">
            <a:avLst/>
          </a:prstGeom>
          <a:noFill/>
          <a:ln w="0">
            <a:noFill/>
          </a:ln>
        </p:spPr>
        <p:txBody>
          <a:bodyPr tIns="91440" bIns="91440" anchor="t">
            <a:noAutofit/>
          </a:bodyPr>
          <a:p>
            <a:pPr>
              <a:lnSpc>
                <a:spcPct val="100000"/>
              </a:lnSpc>
              <a:spcAft>
                <a:spcPts val="1599"/>
              </a:spcAft>
              <a:buNone/>
              <a:tabLst>
                <a:tab algn="l" pos="0"/>
              </a:tabLst>
            </a:pPr>
            <a:r>
              <a:rPr b="1" lang="en" sz="3600" spc="-1" strike="noStrike">
                <a:solidFill>
                  <a:srgbClr val="f46524"/>
                </a:solidFill>
                <a:latin typeface="Raleway"/>
                <a:ea typeface="Raleway"/>
              </a:rPr>
              <a:t>INTRODUCTION</a:t>
            </a:r>
            <a:endParaRPr b="0" lang="en-IN" sz="3600" spc="-1" strike="noStrike">
              <a:solidFill>
                <a:srgbClr val="000000"/>
              </a:solidFill>
              <a:latin typeface="Arial"/>
            </a:endParaRPr>
          </a:p>
        </p:txBody>
      </p:sp>
      <p:sp>
        <p:nvSpPr>
          <p:cNvPr id="165" name="PlaceHolder 2"/>
          <p:cNvSpPr>
            <a:spLocks noGrp="1"/>
          </p:cNvSpPr>
          <p:nvPr>
            <p:ph type="title"/>
          </p:nvPr>
        </p:nvSpPr>
        <p:spPr>
          <a:xfrm>
            <a:off x="535680" y="1480320"/>
            <a:ext cx="5196960" cy="3067200"/>
          </a:xfrm>
          <a:prstGeom prst="rect">
            <a:avLst/>
          </a:prstGeom>
          <a:noFill/>
          <a:ln w="0">
            <a:noFill/>
          </a:ln>
        </p:spPr>
        <p:txBody>
          <a:bodyPr tIns="91440" bIns="91440" anchor="t">
            <a:noAutofit/>
          </a:bodyPr>
          <a:p>
            <a:pPr>
              <a:lnSpc>
                <a:spcPct val="115000"/>
              </a:lnSpc>
              <a:spcAft>
                <a:spcPts val="1599"/>
              </a:spcAft>
              <a:buNone/>
              <a:tabLst>
                <a:tab algn="l" pos="0"/>
              </a:tabLst>
            </a:pPr>
            <a:r>
              <a:rPr b="0" lang="en" sz="1800" spc="-1" strike="noStrike">
                <a:solidFill>
                  <a:srgbClr val="000000"/>
                </a:solidFill>
                <a:latin typeface="Lato"/>
                <a:ea typeface="Lato"/>
              </a:rPr>
              <a:t>An inventory management system is a software solution designed to streamline the tracking, monitoring, and control of items across various categories. It enhances operational efficiency by doing tasks such as adding an item, calculating total price and keeping track of the inventory , ensuring optimal inventory levels while minimizing costs.</a:t>
            </a:r>
            <a:endParaRPr b="0" lang="en-IN" sz="1800" spc="-1" strike="noStrike">
              <a:solidFill>
                <a:srgbClr val="000000"/>
              </a:solidFill>
              <a:latin typeface="Arial"/>
            </a:endParaRPr>
          </a:p>
        </p:txBody>
      </p:sp>
      <p:pic>
        <p:nvPicPr>
          <p:cNvPr id="166" name="" descr=""/>
          <p:cNvPicPr/>
          <p:nvPr/>
        </p:nvPicPr>
        <p:blipFill>
          <a:blip r:embed="rId1"/>
          <a:stretch/>
        </p:blipFill>
        <p:spPr>
          <a:xfrm>
            <a:off x="5400000" y="0"/>
            <a:ext cx="3744000" cy="5143680"/>
          </a:xfrm>
          <a:prstGeom prst="rect">
            <a:avLst/>
          </a:prstGeom>
          <a:ln w="0">
            <a:noFill/>
          </a:ln>
        </p:spPr>
      </p:pic>
    </p:spTree>
  </p:cSld>
  <p:transition spd="slow">
    <p:fade thruBlk="tru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67" name="Google Shape;84;p15" descr=""/>
          <p:cNvPicPr/>
          <p:nvPr/>
        </p:nvPicPr>
        <p:blipFill>
          <a:blip r:embed="rId1"/>
          <a:stretch/>
        </p:blipFill>
        <p:spPr>
          <a:xfrm>
            <a:off x="167760" y="222480"/>
            <a:ext cx="4254120" cy="4817520"/>
          </a:xfrm>
          <a:prstGeom prst="rect">
            <a:avLst/>
          </a:prstGeom>
          <a:ln w="0">
            <a:noFill/>
          </a:ln>
        </p:spPr>
      </p:pic>
      <p:pic>
        <p:nvPicPr>
          <p:cNvPr id="168" name="Google Shape;85;p15" descr="Piece of duct tape sticking a note to the slide"/>
          <p:cNvPicPr/>
          <p:nvPr/>
        </p:nvPicPr>
        <p:blipFill>
          <a:blip r:embed="rId2"/>
          <a:srcRect l="9242" t="5927" r="2118" b="10007"/>
          <a:stretch/>
        </p:blipFill>
        <p:spPr>
          <a:xfrm rot="154800">
            <a:off x="972720" y="117720"/>
            <a:ext cx="2071800" cy="735840"/>
          </a:xfrm>
          <a:prstGeom prst="rect">
            <a:avLst/>
          </a:prstGeom>
          <a:ln w="0">
            <a:noFill/>
          </a:ln>
        </p:spPr>
      </p:pic>
      <p:sp>
        <p:nvSpPr>
          <p:cNvPr id="169" name="Google Shape;86;p15"/>
          <p:cNvSpPr/>
          <p:nvPr/>
        </p:nvSpPr>
        <p:spPr>
          <a:xfrm>
            <a:off x="540000" y="677880"/>
            <a:ext cx="3432600" cy="7621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3000" spc="-1" strike="noStrike">
                <a:solidFill>
                  <a:srgbClr val="757575"/>
                </a:solidFill>
                <a:latin typeface="Raleway"/>
                <a:ea typeface="Raleway"/>
              </a:rPr>
              <a:t>OBJECTIVES</a:t>
            </a:r>
            <a:endParaRPr b="0" lang="en-IN" sz="3000" spc="-1" strike="noStrike">
              <a:latin typeface="Arial"/>
            </a:endParaRPr>
          </a:p>
        </p:txBody>
      </p:sp>
      <p:sp>
        <p:nvSpPr>
          <p:cNvPr id="170" name="PlaceHolder 1"/>
          <p:cNvSpPr>
            <a:spLocks noGrp="1"/>
          </p:cNvSpPr>
          <p:nvPr>
            <p:ph/>
          </p:nvPr>
        </p:nvSpPr>
        <p:spPr>
          <a:xfrm>
            <a:off x="540000" y="1080000"/>
            <a:ext cx="3432600" cy="3327480"/>
          </a:xfrm>
          <a:prstGeom prst="rect">
            <a:avLst/>
          </a:prstGeom>
          <a:noFill/>
          <a:ln w="0">
            <a:noFill/>
          </a:ln>
        </p:spPr>
        <p:txBody>
          <a:bodyPr tIns="91440" bIns="91440" anchor="t">
            <a:noAutofit/>
          </a:bodyPr>
          <a:p>
            <a:pPr marL="457200" indent="-336600">
              <a:lnSpc>
                <a:spcPct val="115000"/>
              </a:lnSpc>
              <a:buClr>
                <a:srgbClr val="f46524"/>
              </a:buClr>
              <a:buFont typeface="Raleway"/>
              <a:buChar char="➔"/>
            </a:pPr>
            <a:endParaRPr b="0" lang="en-IN" sz="1500" spc="-1" strike="noStrike">
              <a:solidFill>
                <a:srgbClr val="000000"/>
              </a:solidFill>
              <a:latin typeface="Arial"/>
            </a:endParaRPr>
          </a:p>
          <a:p>
            <a:pPr marL="457200" indent="-336600">
              <a:lnSpc>
                <a:spcPct val="115000"/>
              </a:lnSpc>
              <a:spcBef>
                <a:spcPts val="1001"/>
              </a:spcBef>
              <a:buClr>
                <a:srgbClr val="f46524"/>
              </a:buClr>
              <a:buFont typeface="Raleway"/>
              <a:buChar char="➔"/>
            </a:pPr>
            <a:r>
              <a:rPr b="1" lang="en" sz="1500" spc="-1" strike="noStrike">
                <a:solidFill>
                  <a:srgbClr val="000000"/>
                </a:solidFill>
                <a:latin typeface="Raleway"/>
                <a:ea typeface="Raleway"/>
              </a:rPr>
              <a:t>- Minimize inventory </a:t>
            </a:r>
            <a:r>
              <a:rPr b="1" lang="en" sz="1500" spc="-1" strike="noStrike">
                <a:solidFill>
                  <a:srgbClr val="000000"/>
                </a:solidFill>
                <a:latin typeface="Raleway"/>
                <a:ea typeface="Raleway"/>
              </a:rPr>
              <a:t>holding costs and waste. </a:t>
            </a:r>
            <a:endParaRPr b="0" lang="en-IN" sz="1500" spc="-1" strike="noStrike">
              <a:solidFill>
                <a:srgbClr val="000000"/>
              </a:solidFill>
              <a:latin typeface="Arial"/>
            </a:endParaRPr>
          </a:p>
          <a:p>
            <a:pPr marL="457200" indent="-336600">
              <a:lnSpc>
                <a:spcPct val="115000"/>
              </a:lnSpc>
              <a:spcBef>
                <a:spcPts val="1001"/>
              </a:spcBef>
              <a:buClr>
                <a:srgbClr val="f46524"/>
              </a:buClr>
              <a:buFont typeface="Raleway"/>
              <a:buChar char="➔"/>
            </a:pPr>
            <a:r>
              <a:rPr b="1" lang="en" sz="1500" spc="-1" strike="noStrike">
                <a:solidFill>
                  <a:srgbClr val="000000"/>
                </a:solidFill>
                <a:latin typeface="Raleway"/>
                <a:ea typeface="Raleway"/>
              </a:rPr>
              <a:t>- Improve accuracy in </a:t>
            </a:r>
            <a:r>
              <a:rPr b="1" lang="en" sz="1500" spc="-1" strike="noStrike">
                <a:solidFill>
                  <a:srgbClr val="000000"/>
                </a:solidFill>
                <a:latin typeface="Raleway"/>
                <a:ea typeface="Raleway"/>
              </a:rPr>
              <a:t>tracking and reporting </a:t>
            </a:r>
            <a:r>
              <a:rPr b="1" lang="en" sz="1500" spc="-1" strike="noStrike">
                <a:solidFill>
                  <a:srgbClr val="000000"/>
                </a:solidFill>
                <a:latin typeface="Raleway"/>
                <a:ea typeface="Raleway"/>
              </a:rPr>
              <a:t>inventory.</a:t>
            </a:r>
            <a:endParaRPr b="0" lang="en-IN" sz="1500" spc="-1" strike="noStrike">
              <a:solidFill>
                <a:srgbClr val="000000"/>
              </a:solidFill>
              <a:latin typeface="Arial"/>
            </a:endParaRPr>
          </a:p>
          <a:p>
            <a:pPr marL="457200" indent="-336600">
              <a:lnSpc>
                <a:spcPct val="115000"/>
              </a:lnSpc>
              <a:spcBef>
                <a:spcPts val="1001"/>
              </a:spcBef>
              <a:buClr>
                <a:srgbClr val="f46524"/>
              </a:buClr>
              <a:buFont typeface="Raleway"/>
              <a:buChar char="➔"/>
            </a:pPr>
            <a:r>
              <a:rPr b="1" lang="en" sz="1500" spc="-1" strike="noStrike">
                <a:solidFill>
                  <a:srgbClr val="000000"/>
                </a:solidFill>
                <a:latin typeface="Raleway"/>
                <a:ea typeface="Raleway"/>
              </a:rPr>
              <a:t>Categorise items for </a:t>
            </a:r>
            <a:r>
              <a:rPr b="1" lang="en" sz="1500" spc="-1" strike="noStrike">
                <a:solidFill>
                  <a:srgbClr val="000000"/>
                </a:solidFill>
                <a:latin typeface="Raleway"/>
                <a:ea typeface="Raleway"/>
              </a:rPr>
              <a:t>better management</a:t>
            </a:r>
            <a:endParaRPr b="0" lang="en-IN" sz="1500" spc="-1" strike="noStrike">
              <a:solidFill>
                <a:srgbClr val="000000"/>
              </a:solidFill>
              <a:latin typeface="Arial"/>
            </a:endParaRPr>
          </a:p>
          <a:p>
            <a:pPr marL="457200" indent="-336600">
              <a:lnSpc>
                <a:spcPct val="115000"/>
              </a:lnSpc>
              <a:spcBef>
                <a:spcPts val="1001"/>
              </a:spcBef>
              <a:spcAft>
                <a:spcPts val="1001"/>
              </a:spcAft>
              <a:buClr>
                <a:srgbClr val="f46524"/>
              </a:buClr>
              <a:buFont typeface="Raleway"/>
              <a:buChar char="➔"/>
            </a:pPr>
            <a:r>
              <a:rPr b="1" lang="en" sz="1500" spc="-1" strike="noStrike">
                <a:solidFill>
                  <a:srgbClr val="000000"/>
                </a:solidFill>
                <a:latin typeface="Raleway"/>
                <a:ea typeface="Raleway"/>
              </a:rPr>
              <a:t>- Streamline </a:t>
            </a:r>
            <a:r>
              <a:rPr b="1" lang="en" sz="1500" spc="-1" strike="noStrike">
                <a:solidFill>
                  <a:srgbClr val="000000"/>
                </a:solidFill>
                <a:latin typeface="Raleway"/>
                <a:ea typeface="Raleway"/>
              </a:rPr>
              <a:t>replenishment and order </a:t>
            </a:r>
            <a:r>
              <a:rPr b="1" lang="en" sz="1500" spc="-1" strike="noStrike">
                <a:solidFill>
                  <a:srgbClr val="000000"/>
                </a:solidFill>
                <a:latin typeface="Raleway"/>
                <a:ea typeface="Raleway"/>
              </a:rPr>
              <a:t>fulfillment processes.  </a:t>
            </a:r>
            <a:endParaRPr b="0" lang="en-IN" sz="1500" spc="-1" strike="noStrike">
              <a:solidFill>
                <a:srgbClr val="000000"/>
              </a:solidFill>
              <a:latin typeface="Arial"/>
            </a:endParaRPr>
          </a:p>
        </p:txBody>
      </p:sp>
      <p:pic>
        <p:nvPicPr>
          <p:cNvPr id="171" name="" descr=""/>
          <p:cNvPicPr/>
          <p:nvPr/>
        </p:nvPicPr>
        <p:blipFill>
          <a:blip r:embed="rId3"/>
          <a:stretch/>
        </p:blipFill>
        <p:spPr>
          <a:xfrm>
            <a:off x="4421880" y="0"/>
            <a:ext cx="4672440" cy="5143680"/>
          </a:xfrm>
          <a:prstGeom prst="rect">
            <a:avLst/>
          </a:prstGeom>
          <a:ln w="0">
            <a:noFill/>
          </a:ln>
        </p:spPr>
      </p:pic>
    </p:spTree>
  </p:cSld>
  <p:transition spd="slow">
    <p:fade thruBlk="tru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72" name="Google Shape;92;p16" descr=""/>
          <p:cNvPicPr/>
          <p:nvPr/>
        </p:nvPicPr>
        <p:blipFill>
          <a:blip r:embed="rId1"/>
          <a:stretch/>
        </p:blipFill>
        <p:spPr>
          <a:xfrm>
            <a:off x="245880" y="222480"/>
            <a:ext cx="4254120" cy="4817520"/>
          </a:xfrm>
          <a:prstGeom prst="rect">
            <a:avLst/>
          </a:prstGeom>
          <a:ln w="0">
            <a:noFill/>
          </a:ln>
        </p:spPr>
      </p:pic>
      <p:pic>
        <p:nvPicPr>
          <p:cNvPr id="173" name="Google Shape;93;p16" descr="Piece of duct tape sticking a note to the slide"/>
          <p:cNvPicPr/>
          <p:nvPr/>
        </p:nvPicPr>
        <p:blipFill>
          <a:blip r:embed="rId2"/>
          <a:srcRect l="9242" t="5927" r="2118" b="10007"/>
          <a:stretch/>
        </p:blipFill>
        <p:spPr>
          <a:xfrm rot="154800">
            <a:off x="1152720" y="46080"/>
            <a:ext cx="2071800" cy="735840"/>
          </a:xfrm>
          <a:prstGeom prst="rect">
            <a:avLst/>
          </a:prstGeom>
          <a:ln w="0">
            <a:noFill/>
          </a:ln>
        </p:spPr>
      </p:pic>
      <p:sp>
        <p:nvSpPr>
          <p:cNvPr id="174" name="Google Shape;94;p16"/>
          <p:cNvSpPr/>
          <p:nvPr/>
        </p:nvSpPr>
        <p:spPr>
          <a:xfrm>
            <a:off x="540000" y="720000"/>
            <a:ext cx="3432600" cy="7621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3000" spc="-1" strike="noStrike">
                <a:solidFill>
                  <a:srgbClr val="757575"/>
                </a:solidFill>
                <a:latin typeface="Raleway"/>
                <a:ea typeface="Raleway"/>
              </a:rPr>
              <a:t>KEY FEATURES</a:t>
            </a:r>
            <a:endParaRPr b="0" lang="en-IN" sz="3000" spc="-1" strike="noStrike">
              <a:latin typeface="Arial"/>
            </a:endParaRPr>
          </a:p>
        </p:txBody>
      </p:sp>
      <p:sp>
        <p:nvSpPr>
          <p:cNvPr id="175" name="PlaceHolder 1"/>
          <p:cNvSpPr>
            <a:spLocks noGrp="1"/>
          </p:cNvSpPr>
          <p:nvPr>
            <p:ph/>
          </p:nvPr>
        </p:nvSpPr>
        <p:spPr>
          <a:xfrm>
            <a:off x="540000" y="1377360"/>
            <a:ext cx="3432600" cy="3327480"/>
          </a:xfrm>
          <a:prstGeom prst="rect">
            <a:avLst/>
          </a:prstGeom>
          <a:noFill/>
          <a:ln w="0">
            <a:noFill/>
          </a:ln>
        </p:spPr>
        <p:txBody>
          <a:bodyPr tIns="91440" bIns="91440" anchor="t">
            <a:noAutofit/>
          </a:bodyPr>
          <a:p>
            <a:pPr marL="457200" indent="-336600">
              <a:lnSpc>
                <a:spcPct val="115000"/>
              </a:lnSpc>
              <a:buClr>
                <a:srgbClr val="f46524"/>
              </a:buClr>
              <a:buFont typeface="Raleway"/>
              <a:buChar char="➔"/>
            </a:pPr>
            <a:r>
              <a:rPr b="1" lang="en" sz="1500" spc="-1" strike="noStrike">
                <a:solidFill>
                  <a:srgbClr val="000000"/>
                </a:solidFill>
                <a:latin typeface="Raleway"/>
                <a:ea typeface="Raleway"/>
              </a:rPr>
              <a:t>Inventory tracking and updates in real time.  </a:t>
            </a:r>
            <a:endParaRPr b="0" lang="en-IN" sz="1500" spc="-1" strike="noStrike">
              <a:solidFill>
                <a:srgbClr val="000000"/>
              </a:solidFill>
              <a:latin typeface="Arial"/>
            </a:endParaRPr>
          </a:p>
          <a:p>
            <a:pPr marL="457200" indent="-336600">
              <a:lnSpc>
                <a:spcPct val="115000"/>
              </a:lnSpc>
              <a:spcBef>
                <a:spcPts val="1001"/>
              </a:spcBef>
              <a:spcAft>
                <a:spcPts val="1001"/>
              </a:spcAft>
              <a:buClr>
                <a:srgbClr val="f46524"/>
              </a:buClr>
              <a:buFont typeface="Raleway"/>
              <a:buChar char="➔"/>
            </a:pPr>
            <a:r>
              <a:rPr b="1" lang="en" sz="1500" spc="-1" strike="noStrike">
                <a:solidFill>
                  <a:srgbClr val="000000"/>
                </a:solidFill>
                <a:latin typeface="Raleway"/>
                <a:ea typeface="Raleway"/>
              </a:rPr>
              <a:t>Reduces errors and improves operational efficiency.</a:t>
            </a:r>
            <a:endParaRPr b="0" lang="en-IN" sz="1500" spc="-1" strike="noStrike">
              <a:solidFill>
                <a:srgbClr val="000000"/>
              </a:solidFill>
              <a:latin typeface="Arial"/>
            </a:endParaRPr>
          </a:p>
          <a:p>
            <a:pPr marL="457200" indent="-336600">
              <a:lnSpc>
                <a:spcPct val="115000"/>
              </a:lnSpc>
              <a:spcBef>
                <a:spcPts val="1001"/>
              </a:spcBef>
              <a:spcAft>
                <a:spcPts val="1001"/>
              </a:spcAft>
              <a:buClr>
                <a:srgbClr val="f46524"/>
              </a:buClr>
              <a:buFont typeface="Raleway"/>
              <a:buChar char="➔"/>
            </a:pPr>
            <a:r>
              <a:rPr b="1" lang="en" sz="1500" spc="-1" strike="noStrike">
                <a:solidFill>
                  <a:srgbClr val="000000"/>
                </a:solidFill>
                <a:latin typeface="Raleway"/>
                <a:ea typeface="Raleway"/>
              </a:rPr>
              <a:t>Aesthitically pleasing background for view factor</a:t>
            </a:r>
            <a:endParaRPr b="0" lang="en-IN" sz="1500" spc="-1" strike="noStrike">
              <a:solidFill>
                <a:srgbClr val="000000"/>
              </a:solidFill>
              <a:latin typeface="Arial"/>
            </a:endParaRPr>
          </a:p>
          <a:p>
            <a:pPr marL="457200" indent="-336600">
              <a:lnSpc>
                <a:spcPct val="115000"/>
              </a:lnSpc>
              <a:spcBef>
                <a:spcPts val="1001"/>
              </a:spcBef>
              <a:spcAft>
                <a:spcPts val="1001"/>
              </a:spcAft>
              <a:buClr>
                <a:srgbClr val="f46524"/>
              </a:buClr>
              <a:buFont typeface="Raleway"/>
              <a:buChar char="➔"/>
            </a:pPr>
            <a:r>
              <a:rPr b="1" lang="en" sz="1500" spc="-1" strike="noStrike">
                <a:solidFill>
                  <a:srgbClr val="000000"/>
                </a:solidFill>
                <a:latin typeface="Raleway"/>
                <a:ea typeface="Raleway"/>
              </a:rPr>
              <a:t>Uses an easy to use ui for easy useability </a:t>
            </a:r>
            <a:endParaRPr b="0" lang="en-IN" sz="1500" spc="-1" strike="noStrike">
              <a:solidFill>
                <a:srgbClr val="000000"/>
              </a:solidFill>
              <a:latin typeface="Arial"/>
            </a:endParaRPr>
          </a:p>
        </p:txBody>
      </p:sp>
      <p:pic>
        <p:nvPicPr>
          <p:cNvPr id="176" name="" descr=""/>
          <p:cNvPicPr/>
          <p:nvPr/>
        </p:nvPicPr>
        <p:blipFill>
          <a:blip r:embed="rId3"/>
          <a:stretch/>
        </p:blipFill>
        <p:spPr>
          <a:xfrm>
            <a:off x="4691880" y="0"/>
            <a:ext cx="4452120" cy="5143320"/>
          </a:xfrm>
          <a:prstGeom prst="rect">
            <a:avLst/>
          </a:prstGeom>
          <a:ln w="0">
            <a:noFill/>
          </a:ln>
        </p:spPr>
      </p:pic>
    </p:spTree>
  </p:cSld>
  <p:transition spd="slow">
    <p:fade thruBlk="tru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77" name="Google Shape;100;p17" descr=""/>
          <p:cNvPicPr/>
          <p:nvPr/>
        </p:nvPicPr>
        <p:blipFill>
          <a:blip r:embed="rId1"/>
          <a:stretch/>
        </p:blipFill>
        <p:spPr>
          <a:xfrm>
            <a:off x="2444760" y="162720"/>
            <a:ext cx="4254120" cy="4817520"/>
          </a:xfrm>
          <a:prstGeom prst="rect">
            <a:avLst/>
          </a:prstGeom>
          <a:ln w="0">
            <a:noFill/>
          </a:ln>
        </p:spPr>
      </p:pic>
      <p:pic>
        <p:nvPicPr>
          <p:cNvPr id="178" name="Google Shape;101;p17" descr="Piece of duct tape sticking a note to the slide"/>
          <p:cNvPicPr/>
          <p:nvPr/>
        </p:nvPicPr>
        <p:blipFill>
          <a:blip r:embed="rId2"/>
          <a:srcRect l="9242" t="5927" r="2118" b="10007"/>
          <a:stretch/>
        </p:blipFill>
        <p:spPr>
          <a:xfrm rot="154800">
            <a:off x="3535920" y="147240"/>
            <a:ext cx="2071800" cy="735840"/>
          </a:xfrm>
          <a:prstGeom prst="rect">
            <a:avLst/>
          </a:prstGeom>
          <a:ln w="0">
            <a:noFill/>
          </a:ln>
        </p:spPr>
      </p:pic>
      <p:sp>
        <p:nvSpPr>
          <p:cNvPr id="179" name="Google Shape;102;p17"/>
          <p:cNvSpPr/>
          <p:nvPr/>
        </p:nvSpPr>
        <p:spPr>
          <a:xfrm>
            <a:off x="2855520" y="687240"/>
            <a:ext cx="3432600" cy="7621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3000" spc="-1" strike="noStrike">
                <a:solidFill>
                  <a:srgbClr val="757575"/>
                </a:solidFill>
                <a:latin typeface="Raleway"/>
                <a:ea typeface="Raleway"/>
              </a:rPr>
              <a:t>BENEFITS</a:t>
            </a:r>
            <a:endParaRPr b="0" lang="en-IN" sz="3000" spc="-1" strike="noStrike">
              <a:latin typeface="Arial"/>
            </a:endParaRPr>
          </a:p>
        </p:txBody>
      </p:sp>
      <p:sp>
        <p:nvSpPr>
          <p:cNvPr id="180" name="PlaceHolder 1"/>
          <p:cNvSpPr>
            <a:spLocks noGrp="1"/>
          </p:cNvSpPr>
          <p:nvPr>
            <p:ph/>
          </p:nvPr>
        </p:nvSpPr>
        <p:spPr>
          <a:xfrm>
            <a:off x="2855520" y="1377360"/>
            <a:ext cx="3432600" cy="3327480"/>
          </a:xfrm>
          <a:prstGeom prst="rect">
            <a:avLst/>
          </a:prstGeom>
          <a:noFill/>
          <a:ln w="0">
            <a:noFill/>
          </a:ln>
        </p:spPr>
        <p:txBody>
          <a:bodyPr tIns="91440" bIns="91440" anchor="t">
            <a:noAutofit/>
          </a:bodyPr>
          <a:p>
            <a:pPr marL="457200" indent="-330120">
              <a:lnSpc>
                <a:spcPct val="115000"/>
              </a:lnSpc>
              <a:buClr>
                <a:srgbClr val="f46524"/>
              </a:buClr>
              <a:buFont typeface="Raleway"/>
              <a:buChar char="➔"/>
            </a:pPr>
            <a:r>
              <a:rPr b="1" lang="en" sz="1400" spc="-1" strike="noStrike">
                <a:solidFill>
                  <a:srgbClr val="000000"/>
                </a:solidFill>
                <a:latin typeface="Raleway"/>
                <a:ea typeface="Raleway"/>
              </a:rPr>
              <a:t>- Enhances inventory accuracy and reduces stock discrepancies.</a:t>
            </a:r>
            <a:endParaRPr b="0" lang="en-IN" sz="1400" spc="-1" strike="noStrike">
              <a:solidFill>
                <a:srgbClr val="000000"/>
              </a:solidFill>
              <a:latin typeface="Arial"/>
            </a:endParaRPr>
          </a:p>
          <a:p>
            <a:pPr marL="457200" indent="-330120">
              <a:lnSpc>
                <a:spcPct val="115000"/>
              </a:lnSpc>
              <a:buClr>
                <a:srgbClr val="f46524"/>
              </a:buClr>
              <a:buFont typeface="Raleway"/>
              <a:buChar char="➔"/>
            </a:pPr>
            <a:r>
              <a:rPr b="1" lang="en" sz="1400" spc="-1" strike="noStrike">
                <a:solidFill>
                  <a:srgbClr val="000000"/>
                </a:solidFill>
                <a:latin typeface="Raleway"/>
                <a:ea typeface="Raleway"/>
              </a:rPr>
              <a:t>  </a:t>
            </a:r>
            <a:endParaRPr b="0" lang="en-IN" sz="1400" spc="-1" strike="noStrike">
              <a:solidFill>
                <a:srgbClr val="000000"/>
              </a:solidFill>
              <a:latin typeface="Arial"/>
            </a:endParaRPr>
          </a:p>
          <a:p>
            <a:pPr marL="457200" indent="-330120">
              <a:lnSpc>
                <a:spcPct val="115000"/>
              </a:lnSpc>
              <a:spcBef>
                <a:spcPts val="1001"/>
              </a:spcBef>
              <a:buClr>
                <a:srgbClr val="f46524"/>
              </a:buClr>
              <a:buFont typeface="Raleway"/>
              <a:buChar char="➔"/>
            </a:pPr>
            <a:r>
              <a:rPr b="1" lang="en" sz="1400" spc="-1" strike="noStrike">
                <a:solidFill>
                  <a:srgbClr val="000000"/>
                </a:solidFill>
                <a:latin typeface="Raleway"/>
                <a:ea typeface="Raleway"/>
              </a:rPr>
              <a:t>- Minimizes costs by keeping track of items</a:t>
            </a:r>
            <a:endParaRPr b="0" lang="en-IN" sz="1400" spc="-1" strike="noStrike">
              <a:solidFill>
                <a:srgbClr val="000000"/>
              </a:solidFill>
              <a:latin typeface="Arial"/>
            </a:endParaRPr>
          </a:p>
          <a:p>
            <a:pPr marL="457200" indent="-330120">
              <a:lnSpc>
                <a:spcPct val="115000"/>
              </a:lnSpc>
              <a:spcBef>
                <a:spcPts val="1001"/>
              </a:spcBef>
              <a:buClr>
                <a:srgbClr val="f46524"/>
              </a:buClr>
              <a:buFont typeface="Raleway"/>
              <a:buChar char="➔"/>
            </a:pPr>
            <a:endParaRPr b="0" lang="en-IN" sz="1400" spc="-1" strike="noStrike">
              <a:solidFill>
                <a:srgbClr val="000000"/>
              </a:solidFill>
              <a:latin typeface="Arial"/>
            </a:endParaRPr>
          </a:p>
          <a:p>
            <a:pPr marL="457200" indent="-330120">
              <a:lnSpc>
                <a:spcPct val="115000"/>
              </a:lnSpc>
              <a:spcBef>
                <a:spcPts val="1001"/>
              </a:spcBef>
              <a:spcAft>
                <a:spcPts val="1001"/>
              </a:spcAft>
              <a:buClr>
                <a:srgbClr val="f46524"/>
              </a:buClr>
              <a:buFont typeface="Raleway"/>
              <a:buChar char="➔"/>
            </a:pPr>
            <a:r>
              <a:rPr b="1" lang="en" sz="1400" spc="-1" strike="noStrike">
                <a:solidFill>
                  <a:srgbClr val="000000"/>
                </a:solidFill>
                <a:latin typeface="Raleway"/>
                <a:ea typeface="Raleway"/>
              </a:rPr>
              <a:t>- Streamlines operations with user input processes and insights.  </a:t>
            </a:r>
            <a:endParaRPr b="0" lang="en-IN" sz="1400" spc="-1" strike="noStrike">
              <a:solidFill>
                <a:srgbClr val="000000"/>
              </a:solidFill>
              <a:latin typeface="Arial"/>
            </a:endParaRPr>
          </a:p>
        </p:txBody>
      </p:sp>
    </p:spTree>
  </p:cSld>
  <p:transition spd="slow">
    <p:fade thruBlk="tru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81" name="Google Shape;108;p18" descr=""/>
          <p:cNvPicPr/>
          <p:nvPr/>
        </p:nvPicPr>
        <p:blipFill>
          <a:blip r:embed="rId1"/>
          <a:stretch/>
        </p:blipFill>
        <p:spPr>
          <a:xfrm>
            <a:off x="65880" y="326160"/>
            <a:ext cx="4254120" cy="4817520"/>
          </a:xfrm>
          <a:prstGeom prst="rect">
            <a:avLst/>
          </a:prstGeom>
          <a:ln w="0">
            <a:noFill/>
          </a:ln>
        </p:spPr>
      </p:pic>
      <p:pic>
        <p:nvPicPr>
          <p:cNvPr id="182" name="Google Shape;109;p18" descr="Piece of duct tape sticking a note to the slide"/>
          <p:cNvPicPr/>
          <p:nvPr/>
        </p:nvPicPr>
        <p:blipFill>
          <a:blip r:embed="rId2"/>
          <a:srcRect l="9242" t="5927" r="2118" b="10007"/>
          <a:stretch/>
        </p:blipFill>
        <p:spPr>
          <a:xfrm rot="154800">
            <a:off x="1095480" y="226080"/>
            <a:ext cx="2071800" cy="735840"/>
          </a:xfrm>
          <a:prstGeom prst="rect">
            <a:avLst/>
          </a:prstGeom>
          <a:ln w="0">
            <a:noFill/>
          </a:ln>
        </p:spPr>
      </p:pic>
      <p:sp>
        <p:nvSpPr>
          <p:cNvPr id="183" name="Google Shape;110;p18"/>
          <p:cNvSpPr/>
          <p:nvPr/>
        </p:nvSpPr>
        <p:spPr>
          <a:xfrm>
            <a:off x="360000" y="677880"/>
            <a:ext cx="3432600" cy="7621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3000" spc="-1" strike="noStrike">
                <a:solidFill>
                  <a:srgbClr val="757575"/>
                </a:solidFill>
                <a:latin typeface="Raleway"/>
                <a:ea typeface="Raleway"/>
              </a:rPr>
              <a:t>WORKFLOW</a:t>
            </a:r>
            <a:endParaRPr b="0" lang="en-IN" sz="3000" spc="-1" strike="noStrike">
              <a:latin typeface="Arial"/>
            </a:endParaRPr>
          </a:p>
        </p:txBody>
      </p:sp>
      <p:sp>
        <p:nvSpPr>
          <p:cNvPr id="184" name="PlaceHolder 1"/>
          <p:cNvSpPr>
            <a:spLocks noGrp="1"/>
          </p:cNvSpPr>
          <p:nvPr>
            <p:ph/>
          </p:nvPr>
        </p:nvSpPr>
        <p:spPr>
          <a:xfrm>
            <a:off x="360000" y="1440000"/>
            <a:ext cx="3432600" cy="3327480"/>
          </a:xfrm>
          <a:prstGeom prst="rect">
            <a:avLst/>
          </a:prstGeom>
          <a:noFill/>
          <a:ln w="0">
            <a:noFill/>
          </a:ln>
        </p:spPr>
        <p:txBody>
          <a:bodyPr tIns="91440" bIns="91440" anchor="t">
            <a:noAutofit/>
          </a:bodyPr>
          <a:p>
            <a:pPr marL="457200" indent="-330120">
              <a:lnSpc>
                <a:spcPct val="115000"/>
              </a:lnSpc>
              <a:buClr>
                <a:srgbClr val="f46524"/>
              </a:buClr>
              <a:buFont typeface="Raleway"/>
              <a:buChar char="➔"/>
            </a:pPr>
            <a:r>
              <a:rPr b="1" lang="en" sz="1400" spc="-1" strike="noStrike">
                <a:solidFill>
                  <a:srgbClr val="000000"/>
                </a:solidFill>
                <a:latin typeface="Raleway"/>
                <a:ea typeface="Raleway"/>
              </a:rPr>
              <a:t>- Inventory Input: Record and update items upon receipt.  </a:t>
            </a:r>
            <a:endParaRPr b="0" lang="en-IN" sz="1400" spc="-1" strike="noStrike">
              <a:solidFill>
                <a:srgbClr val="000000"/>
              </a:solidFill>
              <a:latin typeface="Arial"/>
            </a:endParaRPr>
          </a:p>
          <a:p>
            <a:pPr marL="457200" indent="-330120">
              <a:lnSpc>
                <a:spcPct val="115000"/>
              </a:lnSpc>
              <a:spcBef>
                <a:spcPts val="1001"/>
              </a:spcBef>
              <a:buClr>
                <a:srgbClr val="f46524"/>
              </a:buClr>
              <a:buFont typeface="Raleway"/>
              <a:buChar char="➔"/>
            </a:pPr>
            <a:r>
              <a:rPr b="1" lang="en" sz="1400" spc="-1" strike="noStrike">
                <a:solidFill>
                  <a:srgbClr val="000000"/>
                </a:solidFill>
                <a:latin typeface="Raleway"/>
                <a:ea typeface="Raleway"/>
              </a:rPr>
              <a:t>- Tracking: Monitor inventory movements in real time.    </a:t>
            </a:r>
            <a:endParaRPr b="0" lang="en-IN" sz="1400" spc="-1" strike="noStrike">
              <a:solidFill>
                <a:srgbClr val="000000"/>
              </a:solidFill>
              <a:latin typeface="Arial"/>
            </a:endParaRPr>
          </a:p>
          <a:p>
            <a:pPr marL="457200" indent="-330120">
              <a:lnSpc>
                <a:spcPct val="115000"/>
              </a:lnSpc>
              <a:spcBef>
                <a:spcPts val="1001"/>
              </a:spcBef>
              <a:spcAft>
                <a:spcPts val="1001"/>
              </a:spcAft>
              <a:buClr>
                <a:srgbClr val="f46524"/>
              </a:buClr>
              <a:buFont typeface="Raleway"/>
              <a:buChar char="➔"/>
            </a:pPr>
            <a:r>
              <a:rPr b="1" lang="en" sz="1400" spc="-1" strike="noStrike">
                <a:solidFill>
                  <a:srgbClr val="000000"/>
                </a:solidFill>
                <a:latin typeface="Raleway"/>
                <a:ea typeface="Raleway"/>
              </a:rPr>
              <a:t>- Reporting: Generate insights on inventory performance. </a:t>
            </a:r>
            <a:endParaRPr b="0" lang="en-IN" sz="1400" spc="-1" strike="noStrike">
              <a:solidFill>
                <a:srgbClr val="000000"/>
              </a:solidFill>
              <a:latin typeface="Arial"/>
            </a:endParaRPr>
          </a:p>
          <a:p>
            <a:pPr marL="457200" indent="-330120">
              <a:lnSpc>
                <a:spcPct val="115000"/>
              </a:lnSpc>
              <a:spcBef>
                <a:spcPts val="1001"/>
              </a:spcBef>
              <a:spcAft>
                <a:spcPts val="1001"/>
              </a:spcAft>
              <a:buClr>
                <a:srgbClr val="f46524"/>
              </a:buClr>
              <a:buFont typeface="Raleway"/>
              <a:buChar char="➔"/>
            </a:pPr>
            <a:r>
              <a:rPr b="1" lang="en" sz="1400" spc="-1" strike="noStrike">
                <a:solidFill>
                  <a:srgbClr val="000000"/>
                </a:solidFill>
                <a:latin typeface="Raleway"/>
                <a:ea typeface="Raleway"/>
              </a:rPr>
              <a:t>Discount: It can directly apply discount to the total sum </a:t>
            </a:r>
            <a:endParaRPr b="0" lang="en-IN" sz="1400" spc="-1" strike="noStrike">
              <a:solidFill>
                <a:srgbClr val="000000"/>
              </a:solidFill>
              <a:latin typeface="Arial"/>
            </a:endParaRPr>
          </a:p>
        </p:txBody>
      </p:sp>
      <p:pic>
        <p:nvPicPr>
          <p:cNvPr id="185" name="" descr=""/>
          <p:cNvPicPr/>
          <p:nvPr/>
        </p:nvPicPr>
        <p:blipFill>
          <a:blip r:embed="rId3"/>
          <a:stretch/>
        </p:blipFill>
        <p:spPr>
          <a:xfrm>
            <a:off x="4772880" y="0"/>
            <a:ext cx="4371120" cy="5143320"/>
          </a:xfrm>
          <a:prstGeom prst="rect">
            <a:avLst/>
          </a:prstGeom>
          <a:ln w="0">
            <a:noFill/>
          </a:ln>
        </p:spPr>
      </p:pic>
    </p:spTree>
  </p:cSld>
  <p:transition spd="slow">
    <p:fade thruBlk="tru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46524"/>
        </a:solidFill>
      </p:bgPr>
    </p:bg>
    <p:spTree>
      <p:nvGrpSpPr>
        <p:cNvPr id="1" name=""/>
        <p:cNvGrpSpPr/>
        <p:nvPr/>
      </p:nvGrpSpPr>
      <p:grpSpPr>
        <a:xfrm>
          <a:off x="0" y="0"/>
          <a:ext cx="0" cy="0"/>
          <a:chOff x="0" y="0"/>
          <a:chExt cx="0" cy="0"/>
        </a:xfrm>
      </p:grpSpPr>
      <p:pic>
        <p:nvPicPr>
          <p:cNvPr id="186" name="Google Shape;116;p19" descr=""/>
          <p:cNvPicPr/>
          <p:nvPr/>
        </p:nvPicPr>
        <p:blipFill>
          <a:blip r:embed="rId1"/>
          <a:stretch/>
        </p:blipFill>
        <p:spPr>
          <a:xfrm>
            <a:off x="0" y="43920"/>
            <a:ext cx="4358880" cy="4936320"/>
          </a:xfrm>
          <a:prstGeom prst="rect">
            <a:avLst/>
          </a:prstGeom>
          <a:ln w="0">
            <a:noFill/>
          </a:ln>
        </p:spPr>
      </p:pic>
      <p:pic>
        <p:nvPicPr>
          <p:cNvPr id="187" name="Google Shape;117;p19" descr="Piece of duct tape sticking a note to the slide"/>
          <p:cNvPicPr/>
          <p:nvPr/>
        </p:nvPicPr>
        <p:blipFill>
          <a:blip r:embed="rId2"/>
          <a:srcRect l="9242" t="5927" r="2118" b="10007"/>
          <a:stretch/>
        </p:blipFill>
        <p:spPr>
          <a:xfrm rot="154800">
            <a:off x="735480" y="90000"/>
            <a:ext cx="2071800" cy="735840"/>
          </a:xfrm>
          <a:prstGeom prst="rect">
            <a:avLst/>
          </a:prstGeom>
          <a:ln w="0">
            <a:noFill/>
          </a:ln>
        </p:spPr>
      </p:pic>
      <p:sp>
        <p:nvSpPr>
          <p:cNvPr id="188" name="Google Shape;118;p19"/>
          <p:cNvSpPr/>
          <p:nvPr/>
        </p:nvSpPr>
        <p:spPr>
          <a:xfrm>
            <a:off x="360000" y="900000"/>
            <a:ext cx="3432600" cy="7621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1" lang="en" sz="2100" spc="-1" strike="noStrike">
                <a:solidFill>
                  <a:srgbClr val="757575"/>
                </a:solidFill>
                <a:latin typeface="Raleway"/>
                <a:ea typeface="Raleway"/>
              </a:rPr>
              <a:t>SYSTEM ARCHITECTURE</a:t>
            </a:r>
            <a:endParaRPr b="0" lang="en-IN" sz="2100" spc="-1" strike="noStrike">
              <a:latin typeface="Arial"/>
            </a:endParaRPr>
          </a:p>
        </p:txBody>
      </p:sp>
      <p:sp>
        <p:nvSpPr>
          <p:cNvPr id="189" name="PlaceHolder 1"/>
          <p:cNvSpPr>
            <a:spLocks noGrp="1"/>
          </p:cNvSpPr>
          <p:nvPr>
            <p:ph/>
          </p:nvPr>
        </p:nvSpPr>
        <p:spPr>
          <a:xfrm>
            <a:off x="-12600" y="1712520"/>
            <a:ext cx="3432600" cy="3327480"/>
          </a:xfrm>
          <a:prstGeom prst="rect">
            <a:avLst/>
          </a:prstGeom>
          <a:noFill/>
          <a:ln w="0">
            <a:noFill/>
          </a:ln>
        </p:spPr>
        <p:txBody>
          <a:bodyPr tIns="91440" bIns="91440" anchor="t">
            <a:noAutofit/>
          </a:bodyPr>
          <a:p>
            <a:pPr marL="457200" indent="-330120">
              <a:lnSpc>
                <a:spcPct val="115000"/>
              </a:lnSpc>
              <a:buClr>
                <a:srgbClr val="f46524"/>
              </a:buClr>
              <a:buFont typeface="Raleway"/>
              <a:buChar char="➔"/>
            </a:pPr>
            <a:r>
              <a:rPr b="1" lang="en" sz="2000" spc="-1" strike="noStrike">
                <a:solidFill>
                  <a:srgbClr val="000000"/>
                </a:solidFill>
                <a:latin typeface="Raleway"/>
                <a:ea typeface="Raleway"/>
              </a:rPr>
              <a:t>- Frontend: User interface for attendance check-in/out. Implemented using HTML, CSS and JS </a:t>
            </a:r>
            <a:endParaRPr b="0" lang="en-IN" sz="2000" spc="-1" strike="noStrike">
              <a:solidFill>
                <a:srgbClr val="000000"/>
              </a:solidFill>
              <a:latin typeface="Arial"/>
            </a:endParaRPr>
          </a:p>
        </p:txBody>
      </p:sp>
      <p:pic>
        <p:nvPicPr>
          <p:cNvPr id="190" name="" descr=""/>
          <p:cNvPicPr/>
          <p:nvPr/>
        </p:nvPicPr>
        <p:blipFill>
          <a:blip r:embed="rId3"/>
          <a:stretch/>
        </p:blipFill>
        <p:spPr>
          <a:xfrm>
            <a:off x="4821840" y="360"/>
            <a:ext cx="4322160" cy="5143320"/>
          </a:xfrm>
          <a:prstGeom prst="rect">
            <a:avLst/>
          </a:prstGeom>
          <a:ln w="0">
            <a:noFill/>
          </a:ln>
        </p:spPr>
      </p:pic>
    </p:spTree>
  </p:cSld>
  <p:transition spd="slow">
    <p:fade thruBlk="tru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Google Shape;124;p20" descr="Screen Shot 2015-11-20 at 9.47.21 AM.png"/>
          <p:cNvPicPr/>
          <p:nvPr/>
        </p:nvPicPr>
        <p:blipFill>
          <a:blip r:embed="rId1"/>
          <a:srcRect l="10774" t="0" r="10752" b="0"/>
          <a:stretch/>
        </p:blipFill>
        <p:spPr>
          <a:xfrm>
            <a:off x="6300000" y="0"/>
            <a:ext cx="3240000" cy="5143680"/>
          </a:xfrm>
          <a:prstGeom prst="rect">
            <a:avLst/>
          </a:prstGeom>
          <a:ln w="0">
            <a:noFill/>
          </a:ln>
        </p:spPr>
      </p:pic>
      <p:sp>
        <p:nvSpPr>
          <p:cNvPr id="192" name="PlaceHolder 1"/>
          <p:cNvSpPr>
            <a:spLocks noGrp="1"/>
          </p:cNvSpPr>
          <p:nvPr>
            <p:ph type="title"/>
          </p:nvPr>
        </p:nvSpPr>
        <p:spPr>
          <a:xfrm>
            <a:off x="236160" y="0"/>
            <a:ext cx="6243840" cy="4139640"/>
          </a:xfrm>
          <a:prstGeom prst="rect">
            <a:avLst/>
          </a:prstGeom>
          <a:noFill/>
          <a:ln w="0">
            <a:noFill/>
          </a:ln>
          <a:effectLst>
            <a:outerShdw dist="0" dir="0" blurRad="0" rotWithShape="0">
              <a:srgbClr val="000000"/>
            </a:outerShdw>
          </a:effectLst>
        </p:spPr>
        <p:txBody>
          <a:bodyPr tIns="91440" bIns="91440" anchor="t">
            <a:noAutofit/>
          </a:bodyPr>
          <a:p>
            <a:pPr>
              <a:lnSpc>
                <a:spcPct val="100000"/>
              </a:lnSpc>
              <a:buNone/>
              <a:tabLst>
                <a:tab algn="l" pos="0"/>
              </a:tabLst>
            </a:pPr>
            <a:r>
              <a:rPr b="1" lang="en" sz="2600" spc="-1" strike="noStrike">
                <a:solidFill>
                  <a:srgbClr val="ffffff"/>
                </a:solidFill>
                <a:latin typeface="Raleway"/>
                <a:ea typeface="Raleway"/>
              </a:rPr>
              <a:t>ANAL</a:t>
            </a:r>
            <a:r>
              <a:rPr b="1" lang="en" sz="2600" spc="-1" strike="noStrike">
                <a:solidFill>
                  <a:srgbClr val="ffffff"/>
                </a:solidFill>
                <a:latin typeface="Raleway"/>
                <a:ea typeface="Raleway"/>
              </a:rPr>
              <a:t>YSIS</a:t>
            </a:r>
            <a:endParaRPr b="0" lang="en-IN" sz="2600" spc="-1" strike="noStrike">
              <a:solidFill>
                <a:srgbClr val="000000"/>
              </a:solidFill>
              <a:latin typeface="Arial"/>
            </a:endParaRPr>
          </a:p>
          <a:p>
            <a:pPr>
              <a:lnSpc>
                <a:spcPct val="100000"/>
              </a:lnSpc>
              <a:buNone/>
              <a:tabLst>
                <a:tab algn="l" pos="0"/>
              </a:tabLst>
            </a:pPr>
            <a:endParaRPr b="0" lang="en-IN" sz="1900" spc="-1" strike="noStrike">
              <a:solidFill>
                <a:srgbClr val="000000"/>
              </a:solidFill>
              <a:latin typeface="Arial"/>
            </a:endParaRPr>
          </a:p>
          <a:p>
            <a:pPr>
              <a:lnSpc>
                <a:spcPct val="100000"/>
              </a:lnSpc>
              <a:buNone/>
              <a:tabLst>
                <a:tab algn="l" pos="0"/>
              </a:tabLst>
            </a:pPr>
            <a:r>
              <a:rPr b="1" lang="en" sz="1900" spc="-1" strike="noStrike">
                <a:solidFill>
                  <a:srgbClr val="ffffff"/>
                </a:solidFill>
                <a:latin typeface="Raleway"/>
                <a:ea typeface="Raleway"/>
              </a:rPr>
              <a:t>REPORT</a:t>
            </a:r>
            <a:r>
              <a:rPr b="1" lang="en" sz="1900" spc="-1" strike="noStrike">
                <a:solidFill>
                  <a:srgbClr val="ffffff"/>
                </a:solidFill>
                <a:latin typeface="Raleway"/>
                <a:ea typeface="Raleway"/>
              </a:rPr>
              <a:t>S: Track </a:t>
            </a:r>
            <a:r>
              <a:rPr b="1" lang="en" sz="1900" spc="-1" strike="noStrike">
                <a:solidFill>
                  <a:srgbClr val="ffffff"/>
                </a:solidFill>
                <a:latin typeface="Raleway"/>
                <a:ea typeface="Raleway"/>
              </a:rPr>
              <a:t>current </a:t>
            </a:r>
            <a:r>
              <a:rPr b="1" lang="en" sz="1900" spc="-1" strike="noStrike">
                <a:solidFill>
                  <a:srgbClr val="ffffff"/>
                </a:solidFill>
                <a:latin typeface="Raleway"/>
                <a:ea typeface="Raleway"/>
              </a:rPr>
              <a:t>inventor</a:t>
            </a:r>
            <a:r>
              <a:rPr b="1" lang="en" sz="1900" spc="-1" strike="noStrike">
                <a:solidFill>
                  <a:srgbClr val="ffffff"/>
                </a:solidFill>
                <a:latin typeface="Raleway"/>
                <a:ea typeface="Raleway"/>
              </a:rPr>
              <a:t>y levels, </a:t>
            </a:r>
            <a:r>
              <a:rPr b="1" lang="en" sz="1900" spc="-1" strike="noStrike">
                <a:solidFill>
                  <a:srgbClr val="ffffff"/>
                </a:solidFill>
                <a:latin typeface="Raleway"/>
                <a:ea typeface="Raleway"/>
              </a:rPr>
              <a:t>aging </a:t>
            </a:r>
            <a:r>
              <a:rPr b="1" lang="en" sz="1900" spc="-1" strike="noStrike">
                <a:solidFill>
                  <a:srgbClr val="ffffff"/>
                </a:solidFill>
                <a:latin typeface="Raleway"/>
                <a:ea typeface="Raleway"/>
              </a:rPr>
              <a:t>stock, </a:t>
            </a:r>
            <a:r>
              <a:rPr b="1" lang="en" sz="1900" spc="-1" strike="noStrike">
                <a:solidFill>
                  <a:srgbClr val="ffffff"/>
                </a:solidFill>
                <a:latin typeface="Raleway"/>
                <a:ea typeface="Raleway"/>
              </a:rPr>
              <a:t>and </a:t>
            </a:r>
            <a:r>
              <a:rPr b="1" lang="en" sz="1900" spc="-1" strike="noStrike">
                <a:solidFill>
                  <a:srgbClr val="ffffff"/>
                </a:solidFill>
                <a:latin typeface="Raleway"/>
                <a:ea typeface="Raleway"/>
              </a:rPr>
              <a:t>product </a:t>
            </a:r>
            <a:r>
              <a:rPr b="1" lang="en" sz="1900" spc="-1" strike="noStrike">
                <a:solidFill>
                  <a:srgbClr val="ffffff"/>
                </a:solidFill>
                <a:latin typeface="Raleway"/>
                <a:ea typeface="Raleway"/>
              </a:rPr>
              <a:t>perform</a:t>
            </a:r>
            <a:r>
              <a:rPr b="1" lang="en" sz="1900" spc="-1" strike="noStrike">
                <a:solidFill>
                  <a:srgbClr val="ffffff"/>
                </a:solidFill>
                <a:latin typeface="Raleway"/>
                <a:ea typeface="Raleway"/>
              </a:rPr>
              <a:t>ance.</a:t>
            </a:r>
            <a:endParaRPr b="0" lang="en-IN" sz="1900" spc="-1" strike="noStrike">
              <a:solidFill>
                <a:srgbClr val="000000"/>
              </a:solidFill>
              <a:latin typeface="Arial"/>
            </a:endParaRPr>
          </a:p>
          <a:p>
            <a:pPr>
              <a:lnSpc>
                <a:spcPct val="100000"/>
              </a:lnSpc>
              <a:buNone/>
              <a:tabLst>
                <a:tab algn="l" pos="0"/>
              </a:tabLst>
            </a:pPr>
            <a:br>
              <a:rPr sz="1900"/>
            </a:br>
            <a:r>
              <a:rPr b="1" lang="en" sz="1900" spc="-1" strike="noStrike">
                <a:solidFill>
                  <a:srgbClr val="ffffff"/>
                </a:solidFill>
                <a:latin typeface="Raleway"/>
                <a:ea typeface="Raleway"/>
              </a:rPr>
              <a:t>REPLENI</a:t>
            </a:r>
            <a:r>
              <a:rPr b="1" lang="en" sz="1900" spc="-1" strike="noStrike">
                <a:solidFill>
                  <a:srgbClr val="ffffff"/>
                </a:solidFill>
                <a:latin typeface="Raleway"/>
                <a:ea typeface="Raleway"/>
              </a:rPr>
              <a:t>SHMENT </a:t>
            </a:r>
            <a:r>
              <a:rPr b="1" lang="en" sz="1900" spc="-1" strike="noStrike">
                <a:solidFill>
                  <a:srgbClr val="ffffff"/>
                </a:solidFill>
                <a:latin typeface="Raleway"/>
                <a:ea typeface="Raleway"/>
              </a:rPr>
              <a:t>Reports: </a:t>
            </a:r>
            <a:r>
              <a:rPr b="1" lang="en" sz="1900" spc="-1" strike="noStrike">
                <a:solidFill>
                  <a:srgbClr val="ffffff"/>
                </a:solidFill>
                <a:latin typeface="Raleway"/>
                <a:ea typeface="Raleway"/>
              </a:rPr>
              <a:t>Provide </a:t>
            </a:r>
            <a:r>
              <a:rPr b="1" lang="en" sz="1900" spc="-1" strike="noStrike">
                <a:solidFill>
                  <a:srgbClr val="ffffff"/>
                </a:solidFill>
                <a:latin typeface="Raleway"/>
                <a:ea typeface="Raleway"/>
              </a:rPr>
              <a:t>insights </a:t>
            </a:r>
            <a:r>
              <a:rPr b="1" lang="en" sz="1900" spc="-1" strike="noStrike">
                <a:solidFill>
                  <a:srgbClr val="ffffff"/>
                </a:solidFill>
                <a:latin typeface="Raleway"/>
                <a:ea typeface="Raleway"/>
              </a:rPr>
              <a:t>into </a:t>
            </a:r>
            <a:r>
              <a:rPr b="1" lang="en" sz="1900" spc="-1" strike="noStrike">
                <a:solidFill>
                  <a:srgbClr val="ffffff"/>
                </a:solidFill>
                <a:latin typeface="Raleway"/>
                <a:ea typeface="Raleway"/>
              </a:rPr>
              <a:t>reorder </a:t>
            </a:r>
            <a:r>
              <a:rPr b="1" lang="en" sz="1900" spc="-1" strike="noStrike">
                <a:solidFill>
                  <a:srgbClr val="ffffff"/>
                </a:solidFill>
                <a:latin typeface="Raleway"/>
                <a:ea typeface="Raleway"/>
              </a:rPr>
              <a:t>points </a:t>
            </a:r>
            <a:r>
              <a:rPr b="1" lang="en" sz="1900" spc="-1" strike="noStrike">
                <a:solidFill>
                  <a:srgbClr val="ffffff"/>
                </a:solidFill>
                <a:latin typeface="Raleway"/>
                <a:ea typeface="Raleway"/>
              </a:rPr>
              <a:t>and </a:t>
            </a:r>
            <a:r>
              <a:rPr b="1" lang="en" sz="1900" spc="-1" strike="noStrike">
                <a:solidFill>
                  <a:srgbClr val="ffffff"/>
                </a:solidFill>
                <a:latin typeface="Raleway"/>
                <a:ea typeface="Raleway"/>
              </a:rPr>
              <a:t>purchas</a:t>
            </a:r>
            <a:r>
              <a:rPr b="1" lang="en" sz="1900" spc="-1" strike="noStrike">
                <a:solidFill>
                  <a:srgbClr val="ffffff"/>
                </a:solidFill>
                <a:latin typeface="Raleway"/>
                <a:ea typeface="Raleway"/>
              </a:rPr>
              <a:t>e orders </a:t>
            </a:r>
            <a:r>
              <a:rPr b="1" lang="en" sz="1900" spc="-1" strike="noStrike">
                <a:solidFill>
                  <a:srgbClr val="ffffff"/>
                </a:solidFill>
                <a:latin typeface="Raleway"/>
                <a:ea typeface="Raleway"/>
              </a:rPr>
              <a:t>to </a:t>
            </a:r>
            <a:r>
              <a:rPr b="1" lang="en" sz="1900" spc="-1" strike="noStrike">
                <a:solidFill>
                  <a:srgbClr val="ffffff"/>
                </a:solidFill>
                <a:latin typeface="Raleway"/>
                <a:ea typeface="Raleway"/>
              </a:rPr>
              <a:t>maintai</a:t>
            </a:r>
            <a:r>
              <a:rPr b="1" lang="en" sz="1900" spc="-1" strike="noStrike">
                <a:solidFill>
                  <a:srgbClr val="ffffff"/>
                </a:solidFill>
                <a:latin typeface="Raleway"/>
                <a:ea typeface="Raleway"/>
              </a:rPr>
              <a:t>n </a:t>
            </a:r>
            <a:r>
              <a:rPr b="1" lang="en" sz="1900" spc="-1" strike="noStrike">
                <a:solidFill>
                  <a:srgbClr val="ffffff"/>
                </a:solidFill>
                <a:latin typeface="Raleway"/>
                <a:ea typeface="Raleway"/>
              </a:rPr>
              <a:t>optimal </a:t>
            </a:r>
            <a:r>
              <a:rPr b="1" lang="en" sz="1900" spc="-1" strike="noStrike">
                <a:solidFill>
                  <a:srgbClr val="ffffff"/>
                </a:solidFill>
                <a:latin typeface="Raleway"/>
                <a:ea typeface="Raleway"/>
              </a:rPr>
              <a:t>inventor</a:t>
            </a:r>
            <a:r>
              <a:rPr b="1" lang="en" sz="1900" spc="-1" strike="noStrike">
                <a:solidFill>
                  <a:srgbClr val="ffffff"/>
                </a:solidFill>
                <a:latin typeface="Raleway"/>
                <a:ea typeface="Raleway"/>
              </a:rPr>
              <a:t>y.</a:t>
            </a:r>
            <a:endParaRPr b="0" lang="en-IN" sz="1900" spc="-1" strike="noStrike">
              <a:solidFill>
                <a:srgbClr val="000000"/>
              </a:solidFill>
              <a:latin typeface="Arial"/>
            </a:endParaRPr>
          </a:p>
          <a:p>
            <a:pPr>
              <a:lnSpc>
                <a:spcPct val="100000"/>
              </a:lnSpc>
              <a:buNone/>
              <a:tabLst>
                <a:tab algn="l" pos="0"/>
              </a:tabLst>
            </a:pPr>
            <a:br>
              <a:rPr sz="1900"/>
            </a:br>
            <a:r>
              <a:rPr b="1" lang="en" sz="1900" spc="-1" strike="noStrike">
                <a:solidFill>
                  <a:srgbClr val="ffffff"/>
                </a:solidFill>
                <a:latin typeface="Raleway"/>
                <a:ea typeface="Raleway"/>
              </a:rPr>
              <a:t>COST </a:t>
            </a:r>
            <a:r>
              <a:rPr b="1" lang="en" sz="1900" spc="-1" strike="noStrike">
                <a:solidFill>
                  <a:srgbClr val="ffffff"/>
                </a:solidFill>
                <a:latin typeface="Raleway"/>
                <a:ea typeface="Raleway"/>
              </a:rPr>
              <a:t>ANALYSI</a:t>
            </a:r>
            <a:r>
              <a:rPr b="1" lang="en" sz="1900" spc="-1" strike="noStrike">
                <a:solidFill>
                  <a:srgbClr val="ffffff"/>
                </a:solidFill>
                <a:latin typeface="Raleway"/>
                <a:ea typeface="Raleway"/>
              </a:rPr>
              <a:t>S: </a:t>
            </a:r>
            <a:r>
              <a:rPr b="1" lang="en" sz="1900" spc="-1" strike="noStrike">
                <a:solidFill>
                  <a:srgbClr val="ffffff"/>
                </a:solidFill>
                <a:latin typeface="Raleway"/>
                <a:ea typeface="Raleway"/>
              </a:rPr>
              <a:t>Evaluat</a:t>
            </a:r>
            <a:r>
              <a:rPr b="1" lang="en" sz="1900" spc="-1" strike="noStrike">
                <a:solidFill>
                  <a:srgbClr val="ffffff"/>
                </a:solidFill>
                <a:latin typeface="Raleway"/>
                <a:ea typeface="Raleway"/>
              </a:rPr>
              <a:t>e </a:t>
            </a:r>
            <a:r>
              <a:rPr b="1" lang="en" sz="1900" spc="-1" strike="noStrike">
                <a:solidFill>
                  <a:srgbClr val="ffffff"/>
                </a:solidFill>
                <a:latin typeface="Raleway"/>
                <a:ea typeface="Raleway"/>
              </a:rPr>
              <a:t>inventor</a:t>
            </a:r>
            <a:r>
              <a:rPr b="1" lang="en" sz="1900" spc="-1" strike="noStrike">
                <a:solidFill>
                  <a:srgbClr val="ffffff"/>
                </a:solidFill>
                <a:latin typeface="Raleway"/>
                <a:ea typeface="Raleway"/>
              </a:rPr>
              <a:t>y </a:t>
            </a:r>
            <a:r>
              <a:rPr b="1" lang="en" sz="1900" spc="-1" strike="noStrike">
                <a:solidFill>
                  <a:srgbClr val="ffffff"/>
                </a:solidFill>
                <a:latin typeface="Raleway"/>
                <a:ea typeface="Raleway"/>
              </a:rPr>
              <a:t>holding </a:t>
            </a:r>
            <a:r>
              <a:rPr b="1" lang="en" sz="1900" spc="-1" strike="noStrike">
                <a:solidFill>
                  <a:srgbClr val="ffffff"/>
                </a:solidFill>
                <a:latin typeface="Raleway"/>
                <a:ea typeface="Raleway"/>
              </a:rPr>
              <a:t>costs, </a:t>
            </a:r>
            <a:r>
              <a:rPr b="1" lang="en" sz="1900" spc="-1" strike="noStrike">
                <a:solidFill>
                  <a:srgbClr val="ffffff"/>
                </a:solidFill>
                <a:latin typeface="Raleway"/>
                <a:ea typeface="Raleway"/>
              </a:rPr>
              <a:t>transpor</a:t>
            </a:r>
            <a:r>
              <a:rPr b="1" lang="en" sz="1900" spc="-1" strike="noStrike">
                <a:solidFill>
                  <a:srgbClr val="ffffff"/>
                </a:solidFill>
                <a:latin typeface="Raleway"/>
                <a:ea typeface="Raleway"/>
              </a:rPr>
              <a:t>tation </a:t>
            </a:r>
            <a:r>
              <a:rPr b="1" lang="en" sz="1900" spc="-1" strike="noStrike">
                <a:solidFill>
                  <a:srgbClr val="ffffff"/>
                </a:solidFill>
                <a:latin typeface="Raleway"/>
                <a:ea typeface="Raleway"/>
              </a:rPr>
              <a:t>costs, </a:t>
            </a:r>
            <a:r>
              <a:rPr b="1" lang="en" sz="1900" spc="-1" strike="noStrike">
                <a:solidFill>
                  <a:srgbClr val="ffffff"/>
                </a:solidFill>
                <a:latin typeface="Raleway"/>
                <a:ea typeface="Raleway"/>
              </a:rPr>
              <a:t>and </a:t>
            </a:r>
            <a:r>
              <a:rPr b="1" lang="en" sz="1900" spc="-1" strike="noStrike">
                <a:solidFill>
                  <a:srgbClr val="ffffff"/>
                </a:solidFill>
                <a:latin typeface="Raleway"/>
                <a:ea typeface="Raleway"/>
              </a:rPr>
              <a:t>overall </a:t>
            </a:r>
            <a:r>
              <a:rPr b="1" lang="en" sz="1900" spc="-1" strike="noStrike">
                <a:solidFill>
                  <a:srgbClr val="ffffff"/>
                </a:solidFill>
                <a:latin typeface="Raleway"/>
                <a:ea typeface="Raleway"/>
              </a:rPr>
              <a:t>profitabi</a:t>
            </a:r>
            <a:r>
              <a:rPr b="1" lang="en" sz="1900" spc="-1" strike="noStrike">
                <a:solidFill>
                  <a:srgbClr val="ffffff"/>
                </a:solidFill>
                <a:latin typeface="Raleway"/>
                <a:ea typeface="Raleway"/>
              </a:rPr>
              <a:t>lity.</a:t>
            </a:r>
            <a:br>
              <a:rPr sz="1900"/>
            </a:br>
            <a:br>
              <a:rPr sz="1900"/>
            </a:br>
            <a:r>
              <a:rPr b="1" lang="en" sz="1900" spc="-1" strike="noStrike">
                <a:solidFill>
                  <a:srgbClr val="ffffff"/>
                </a:solidFill>
                <a:latin typeface="Raleway"/>
                <a:ea typeface="Raleway"/>
              </a:rPr>
              <a:t>CATEGO</a:t>
            </a:r>
            <a:r>
              <a:rPr b="1" lang="en" sz="1900" spc="-1" strike="noStrike">
                <a:solidFill>
                  <a:srgbClr val="ffffff"/>
                </a:solidFill>
                <a:latin typeface="Raleway"/>
                <a:ea typeface="Raleway"/>
              </a:rPr>
              <a:t>RY &amp; </a:t>
            </a:r>
            <a:r>
              <a:rPr b="1" lang="en" sz="1900" spc="-1" strike="noStrike">
                <a:solidFill>
                  <a:srgbClr val="ffffff"/>
                </a:solidFill>
                <a:latin typeface="Raleway"/>
                <a:ea typeface="Raleway"/>
              </a:rPr>
              <a:t>DISCOU</a:t>
            </a:r>
            <a:r>
              <a:rPr b="1" lang="en" sz="1900" spc="-1" strike="noStrike">
                <a:solidFill>
                  <a:srgbClr val="ffffff"/>
                </a:solidFill>
                <a:latin typeface="Raleway"/>
                <a:ea typeface="Raleway"/>
              </a:rPr>
              <a:t>NT </a:t>
            </a:r>
            <a:r>
              <a:rPr b="1" lang="en" sz="1900" spc="-1" strike="noStrike">
                <a:solidFill>
                  <a:srgbClr val="ffffff"/>
                </a:solidFill>
                <a:latin typeface="Raleway"/>
                <a:ea typeface="Raleway"/>
              </a:rPr>
              <a:t>SYSTEM</a:t>
            </a:r>
            <a:r>
              <a:rPr b="1" lang="en" sz="1900" spc="-1" strike="noStrike">
                <a:solidFill>
                  <a:srgbClr val="ffffff"/>
                </a:solidFill>
                <a:latin typeface="Raleway"/>
                <a:ea typeface="Raleway"/>
              </a:rPr>
              <a:t>: </a:t>
            </a:r>
            <a:r>
              <a:rPr b="1" lang="en" sz="1900" spc="-1" strike="noStrike">
                <a:solidFill>
                  <a:srgbClr val="ffffff"/>
                </a:solidFill>
                <a:latin typeface="Raleway"/>
                <a:ea typeface="Raleway"/>
              </a:rPr>
              <a:t>Categori</a:t>
            </a:r>
            <a:r>
              <a:rPr b="1" lang="en" sz="1900" spc="-1" strike="noStrike">
                <a:solidFill>
                  <a:srgbClr val="ffffff"/>
                </a:solidFill>
                <a:latin typeface="Raleway"/>
                <a:ea typeface="Raleway"/>
              </a:rPr>
              <a:t>se </a:t>
            </a:r>
            <a:r>
              <a:rPr b="1" lang="en" sz="1900" spc="-1" strike="noStrike">
                <a:solidFill>
                  <a:srgbClr val="ffffff"/>
                </a:solidFill>
                <a:latin typeface="Raleway"/>
                <a:ea typeface="Raleway"/>
              </a:rPr>
              <a:t>differen</a:t>
            </a:r>
            <a:r>
              <a:rPr b="1" lang="en" sz="1900" spc="-1" strike="noStrike">
                <a:solidFill>
                  <a:srgbClr val="ffffff"/>
                </a:solidFill>
                <a:latin typeface="Raleway"/>
                <a:ea typeface="Raleway"/>
              </a:rPr>
              <a:t>t items </a:t>
            </a:r>
            <a:r>
              <a:rPr b="1" lang="en" sz="1900" spc="-1" strike="noStrike">
                <a:solidFill>
                  <a:srgbClr val="ffffff"/>
                </a:solidFill>
                <a:latin typeface="Raleway"/>
                <a:ea typeface="Raleway"/>
              </a:rPr>
              <a:t>in </a:t>
            </a:r>
            <a:r>
              <a:rPr b="1" lang="en" sz="1900" spc="-1" strike="noStrike">
                <a:solidFill>
                  <a:srgbClr val="ffffff"/>
                </a:solidFill>
                <a:latin typeface="Raleway"/>
                <a:ea typeface="Raleway"/>
              </a:rPr>
              <a:t>differen</a:t>
            </a:r>
            <a:r>
              <a:rPr b="1" lang="en" sz="1900" spc="-1" strike="noStrike">
                <a:solidFill>
                  <a:srgbClr val="ffffff"/>
                </a:solidFill>
                <a:latin typeface="Raleway"/>
                <a:ea typeface="Raleway"/>
              </a:rPr>
              <a:t>t </a:t>
            </a:r>
            <a:r>
              <a:rPr b="1" lang="en" sz="1900" spc="-1" strike="noStrike">
                <a:solidFill>
                  <a:srgbClr val="ffffff"/>
                </a:solidFill>
                <a:latin typeface="Raleway"/>
                <a:ea typeface="Raleway"/>
              </a:rPr>
              <a:t>categori</a:t>
            </a:r>
            <a:r>
              <a:rPr b="1" lang="en" sz="1900" spc="-1" strike="noStrike">
                <a:solidFill>
                  <a:srgbClr val="ffffff"/>
                </a:solidFill>
                <a:latin typeface="Raleway"/>
                <a:ea typeface="Raleway"/>
              </a:rPr>
              <a:t>es for </a:t>
            </a:r>
            <a:r>
              <a:rPr b="1" lang="en" sz="1900" spc="-1" strike="noStrike">
                <a:solidFill>
                  <a:srgbClr val="ffffff"/>
                </a:solidFill>
                <a:latin typeface="Raleway"/>
                <a:ea typeface="Raleway"/>
              </a:rPr>
              <a:t>keeping </a:t>
            </a:r>
            <a:r>
              <a:rPr b="1" lang="en" sz="1900" spc="-1" strike="noStrike">
                <a:solidFill>
                  <a:srgbClr val="ffffff"/>
                </a:solidFill>
                <a:latin typeface="Raleway"/>
                <a:ea typeface="Raleway"/>
              </a:rPr>
              <a:t>track </a:t>
            </a:r>
            <a:r>
              <a:rPr b="1" lang="en" sz="1900" spc="-1" strike="noStrike">
                <a:solidFill>
                  <a:srgbClr val="ffffff"/>
                </a:solidFill>
                <a:latin typeface="Raleway"/>
                <a:ea typeface="Raleway"/>
              </a:rPr>
              <a:t>easily </a:t>
            </a:r>
            <a:r>
              <a:rPr b="1" lang="en" sz="1900" spc="-1" strike="noStrike">
                <a:solidFill>
                  <a:srgbClr val="ffffff"/>
                </a:solidFill>
                <a:latin typeface="Raleway"/>
                <a:ea typeface="Raleway"/>
              </a:rPr>
              <a:t>also </a:t>
            </a:r>
            <a:r>
              <a:rPr b="1" lang="en" sz="1900" spc="-1" strike="noStrike">
                <a:solidFill>
                  <a:srgbClr val="ffffff"/>
                </a:solidFill>
                <a:latin typeface="Raleway"/>
                <a:ea typeface="Raleway"/>
              </a:rPr>
              <a:t>added </a:t>
            </a:r>
            <a:r>
              <a:rPr b="1" lang="en" sz="1900" spc="-1" strike="noStrike">
                <a:solidFill>
                  <a:srgbClr val="ffffff"/>
                </a:solidFill>
                <a:latin typeface="Raleway"/>
                <a:ea typeface="Raleway"/>
              </a:rPr>
              <a:t>discount </a:t>
            </a:r>
            <a:r>
              <a:rPr b="1" lang="en" sz="1900" spc="-1" strike="noStrike">
                <a:solidFill>
                  <a:srgbClr val="ffffff"/>
                </a:solidFill>
                <a:latin typeface="Raleway"/>
                <a:ea typeface="Raleway"/>
              </a:rPr>
              <a:t>option </a:t>
            </a:r>
            <a:r>
              <a:rPr b="1" lang="en" sz="1900" spc="-1" strike="noStrike">
                <a:solidFill>
                  <a:srgbClr val="ffffff"/>
                </a:solidFill>
                <a:latin typeface="Raleway"/>
                <a:ea typeface="Raleway"/>
              </a:rPr>
              <a:t>for </a:t>
            </a:r>
            <a:r>
              <a:rPr b="1" lang="en" sz="1900" spc="-1" strike="noStrike">
                <a:solidFill>
                  <a:srgbClr val="ffffff"/>
                </a:solidFill>
                <a:latin typeface="Raleway"/>
                <a:ea typeface="Raleway"/>
              </a:rPr>
              <a:t>better </a:t>
            </a:r>
            <a:r>
              <a:rPr b="1" lang="en" sz="1900" spc="-1" strike="noStrike">
                <a:solidFill>
                  <a:srgbClr val="ffffff"/>
                </a:solidFill>
                <a:latin typeface="Raleway"/>
                <a:ea typeface="Raleway"/>
              </a:rPr>
              <a:t>calculati</a:t>
            </a:r>
            <a:r>
              <a:rPr b="1" lang="en" sz="1900" spc="-1" strike="noStrike">
                <a:solidFill>
                  <a:srgbClr val="ffffff"/>
                </a:solidFill>
                <a:latin typeface="Raleway"/>
                <a:ea typeface="Raleway"/>
              </a:rPr>
              <a:t>on</a:t>
            </a:r>
            <a:endParaRPr b="0" lang="en-IN" sz="1900" spc="-1" strike="noStrike">
              <a:solidFill>
                <a:srgbClr val="000000"/>
              </a:solidFill>
              <a:latin typeface="Arial"/>
            </a:endParaRPr>
          </a:p>
          <a:p>
            <a:pPr>
              <a:lnSpc>
                <a:spcPct val="100000"/>
              </a:lnSpc>
              <a:buNone/>
              <a:tabLst>
                <a:tab algn="l" pos="0"/>
              </a:tabLst>
            </a:pPr>
            <a:endParaRPr b="0" lang="en-IN" sz="1900" spc="-1" strike="noStrike">
              <a:solidFill>
                <a:srgbClr val="000000"/>
              </a:solidFill>
              <a:latin typeface="Arial"/>
            </a:endParaRPr>
          </a:p>
          <a:p>
            <a:pPr>
              <a:lnSpc>
                <a:spcPct val="100000"/>
              </a:lnSpc>
              <a:buNone/>
              <a:tabLst>
                <a:tab algn="l" pos="0"/>
              </a:tabLst>
            </a:pPr>
            <a:endParaRPr b="0" lang="en-IN" sz="1900" spc="-1" strike="noStrike">
              <a:solidFill>
                <a:srgbClr val="000000"/>
              </a:solidFill>
              <a:latin typeface="Arial"/>
            </a:endParaRPr>
          </a:p>
          <a:p>
            <a:pPr>
              <a:lnSpc>
                <a:spcPct val="100000"/>
              </a:lnSpc>
              <a:buNone/>
              <a:tabLst>
                <a:tab algn="l" pos="0"/>
              </a:tabLst>
            </a:pPr>
            <a:endParaRPr b="0" lang="en-IN" sz="1900" spc="-1" strike="noStrike">
              <a:solidFill>
                <a:srgbClr val="000000"/>
              </a:solidFill>
              <a:latin typeface="Arial"/>
            </a:endParaRPr>
          </a:p>
        </p:txBody>
      </p:sp>
    </p:spTree>
  </p:cSld>
  <p:transition spd="slow">
    <p:fade thruBlk="tru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3" name="Google Shape;130;p 1" descr=""/>
          <p:cNvPicPr/>
          <p:nvPr/>
        </p:nvPicPr>
        <p:blipFill>
          <a:blip r:embed="rId1"/>
          <a:stretch/>
        </p:blipFill>
        <p:spPr>
          <a:xfrm>
            <a:off x="0" y="411120"/>
            <a:ext cx="9143640" cy="4527360"/>
          </a:xfrm>
          <a:prstGeom prst="rect">
            <a:avLst/>
          </a:prstGeom>
          <a:ln w="0">
            <a:noFill/>
          </a:ln>
        </p:spPr>
      </p:pic>
      <p:sp>
        <p:nvSpPr>
          <p:cNvPr id="194" name="Google Shape;131;p 1"/>
          <p:cNvSpPr/>
          <p:nvPr/>
        </p:nvSpPr>
        <p:spPr>
          <a:xfrm>
            <a:off x="2927520" y="298440"/>
            <a:ext cx="2852280" cy="1303200"/>
          </a:xfrm>
          <a:prstGeom prst="rect">
            <a:avLst/>
          </a:prstGeom>
          <a:solidFill>
            <a:srgbClr val="000000">
              <a:alpha val="77000"/>
            </a:srgbClr>
          </a:solidFill>
          <a:ln w="0">
            <a:noFill/>
          </a:ln>
        </p:spPr>
        <p:style>
          <a:lnRef idx="0"/>
          <a:fillRef idx="0"/>
          <a:effectRef idx="0"/>
          <a:fontRef idx="minor"/>
        </p:style>
      </p:sp>
      <p:sp>
        <p:nvSpPr>
          <p:cNvPr id="195" name="PlaceHolder 1"/>
          <p:cNvSpPr>
            <a:spLocks noGrp="1"/>
          </p:cNvSpPr>
          <p:nvPr>
            <p:ph/>
          </p:nvPr>
        </p:nvSpPr>
        <p:spPr>
          <a:xfrm>
            <a:off x="3120480" y="298440"/>
            <a:ext cx="2565360" cy="1350360"/>
          </a:xfrm>
          <a:prstGeom prst="rect">
            <a:avLst/>
          </a:prstGeom>
          <a:noFill/>
          <a:ln w="0">
            <a:noFill/>
          </a:ln>
        </p:spPr>
        <p:txBody>
          <a:bodyPr tIns="91440" bIns="91440" anchor="ctr">
            <a:noAutofit/>
          </a:bodyPr>
          <a:p>
            <a:pPr>
              <a:lnSpc>
                <a:spcPct val="100000"/>
              </a:lnSpc>
              <a:buNone/>
              <a:tabLst>
                <a:tab algn="l" pos="0"/>
              </a:tabLst>
            </a:pPr>
            <a:r>
              <a:rPr b="1" lang="en" sz="2400" spc="-1" strike="noStrike">
                <a:solidFill>
                  <a:srgbClr val="fb8c00"/>
                </a:solidFill>
                <a:latin typeface="Lato"/>
                <a:ea typeface="Lato"/>
              </a:rPr>
              <a:t>DEMO</a:t>
            </a:r>
            <a:endParaRPr b="0" lang="en-IN" sz="2400" spc="-1" strike="noStrike">
              <a:solidFill>
                <a:srgbClr val="000000"/>
              </a:solidFill>
              <a:latin typeface="Arial"/>
            </a:endParaRPr>
          </a:p>
          <a:p>
            <a:pPr>
              <a:lnSpc>
                <a:spcPct val="100000"/>
              </a:lnSpc>
              <a:spcBef>
                <a:spcPts val="1599"/>
              </a:spcBef>
              <a:spcAft>
                <a:spcPts val="1599"/>
              </a:spcAft>
              <a:buNone/>
              <a:tabLst>
                <a:tab algn="l" pos="0"/>
              </a:tabLst>
            </a:pPr>
            <a:r>
              <a:rPr b="0" lang="en" sz="1800" spc="-1" strike="noStrike">
                <a:solidFill>
                  <a:srgbClr val="ffffff"/>
                </a:solidFill>
                <a:latin typeface="Lato"/>
                <a:ea typeface="Lato"/>
              </a:rPr>
              <a:t>Here’s what our system looks like</a:t>
            </a:r>
            <a:endParaRPr b="0" lang="en-IN" sz="1800" spc="-1" strike="noStrike">
              <a:solidFill>
                <a:srgbClr val="000000"/>
              </a:solidFill>
              <a:latin typeface="Arial"/>
            </a:endParaRPr>
          </a:p>
        </p:txBody>
      </p:sp>
      <p:pic>
        <p:nvPicPr>
          <p:cNvPr id="196" name="" descr=""/>
          <p:cNvPicPr/>
          <p:nvPr/>
        </p:nvPicPr>
        <p:blipFill>
          <a:blip r:embed="rId2"/>
          <a:stretch/>
        </p:blipFill>
        <p:spPr>
          <a:xfrm>
            <a:off x="1260000" y="1601640"/>
            <a:ext cx="6194880" cy="3258360"/>
          </a:xfrm>
          <a:prstGeom prst="rect">
            <a:avLst/>
          </a:prstGeom>
          <a:ln w="0">
            <a:noFill/>
          </a:ln>
        </p:spPr>
      </p:pic>
      <p:pic>
        <p:nvPicPr>
          <p:cNvPr id="197" name="" descr=""/>
          <p:cNvPicPr/>
          <p:nvPr/>
        </p:nvPicPr>
        <p:blipFill>
          <a:blip r:embed="rId3"/>
          <a:stretch/>
        </p:blipFill>
        <p:spPr>
          <a:xfrm>
            <a:off x="0" y="-360000"/>
            <a:ext cx="9144000" cy="6120000"/>
          </a:xfrm>
          <a:prstGeom prst="rect">
            <a:avLst/>
          </a:prstGeom>
          <a:ln w="0">
            <a:noFill/>
          </a:ln>
        </p:spPr>
      </p:pic>
    </p:spTree>
  </p:cSld>
  <p:transition spd="slow">
    <p:fade thruBlk="tru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2024-11-21T11:00:47Z</dcterms:modified>
  <cp:revision>1</cp:revision>
  <dc:subject/>
  <dc:title/>
</cp:coreProperties>
</file>